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330" r:id="rId2"/>
    <p:sldId id="329" r:id="rId3"/>
    <p:sldId id="392" r:id="rId4"/>
    <p:sldId id="298" r:id="rId5"/>
    <p:sldId id="382" r:id="rId6"/>
    <p:sldId id="377" r:id="rId7"/>
    <p:sldId id="381" r:id="rId8"/>
    <p:sldId id="350" r:id="rId9"/>
    <p:sldId id="393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75000"/>
      </a:lnSpc>
      <a:spcBef>
        <a:spcPct val="50000"/>
      </a:spcBef>
      <a:spcAft>
        <a:spcPct val="3000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75000"/>
      </a:lnSpc>
      <a:spcBef>
        <a:spcPct val="50000"/>
      </a:spcBef>
      <a:spcAft>
        <a:spcPct val="3000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75000"/>
      </a:lnSpc>
      <a:spcBef>
        <a:spcPct val="50000"/>
      </a:spcBef>
      <a:spcAft>
        <a:spcPct val="3000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75000"/>
      </a:lnSpc>
      <a:spcBef>
        <a:spcPct val="50000"/>
      </a:spcBef>
      <a:spcAft>
        <a:spcPct val="3000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75000"/>
      </a:lnSpc>
      <a:spcBef>
        <a:spcPct val="50000"/>
      </a:spcBef>
      <a:spcAft>
        <a:spcPct val="3000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FBB"/>
    <a:srgbClr val="E8CE79"/>
    <a:srgbClr val="AA272F"/>
    <a:srgbClr val="739600"/>
    <a:srgbClr val="E17000"/>
    <a:srgbClr val="002F5F"/>
    <a:srgbClr val="F3C699"/>
    <a:srgbClr val="C6D6E8"/>
    <a:srgbClr val="0000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5249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102" y="-102"/>
      </p:cViewPr>
      <p:guideLst>
        <p:guide orient="horz" pos="849"/>
        <p:guide orient="horz" pos="3798"/>
        <p:guide orient="horz" pos="3649"/>
        <p:guide orient="horz" pos="4027"/>
        <p:guide orient="horz" pos="4117"/>
        <p:guide pos="2887"/>
        <p:guide pos="343"/>
        <p:guide pos="5417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5241925" y="134938"/>
            <a:ext cx="985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971" rIns="0" bIns="45971" anchor="ctr"/>
          <a:lstStyle/>
          <a:p>
            <a:pPr algn="r" defTabSz="919163">
              <a:lnSpc>
                <a:spcPct val="100000"/>
              </a:lnSpc>
              <a:spcAft>
                <a:spcPct val="0"/>
              </a:spcAft>
            </a:pPr>
            <a:r>
              <a:rPr lang="de-DE" sz="900">
                <a:solidFill>
                  <a:srgbClr val="969696"/>
                </a:solidFill>
                <a:latin typeface="Arial" charset="0"/>
              </a:rPr>
              <a:t>Seite </a:t>
            </a:r>
            <a:fld id="{81A58EBE-D857-46F3-8635-00B6739A9265}" type="slidenum">
              <a:rPr lang="de-DE" sz="900">
                <a:solidFill>
                  <a:srgbClr val="969696"/>
                </a:solidFill>
                <a:latin typeface="Arial" charset="0"/>
              </a:rPr>
              <a:pPr algn="r" defTabSz="919163">
                <a:lnSpc>
                  <a:spcPct val="100000"/>
                </a:lnSpc>
                <a:spcAft>
                  <a:spcPct val="0"/>
                </a:spcAft>
              </a:pPr>
              <a:t>‹Nr.›</a:t>
            </a:fld>
            <a:endParaRPr lang="de-DE" sz="90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569913" y="933450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569913" y="972185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>
            <a:off x="569913" y="13335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569913" y="40640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56711" name="Group 39"/>
          <p:cNvGrpSpPr>
            <a:grpSpLocks noChangeAspect="1"/>
          </p:cNvGrpSpPr>
          <p:nvPr/>
        </p:nvGrpSpPr>
        <p:grpSpPr bwMode="auto">
          <a:xfrm>
            <a:off x="4681538" y="9413875"/>
            <a:ext cx="1533525" cy="231775"/>
            <a:chOff x="2129" y="5848"/>
            <a:chExt cx="1596" cy="244"/>
          </a:xfrm>
        </p:grpSpPr>
        <p:sp>
          <p:nvSpPr>
            <p:cNvPr id="156712" name="Freeform 40"/>
            <p:cNvSpPr>
              <a:spLocks noChangeAspect="1"/>
            </p:cNvSpPr>
            <p:nvPr/>
          </p:nvSpPr>
          <p:spPr bwMode="auto">
            <a:xfrm>
              <a:off x="2129" y="5916"/>
              <a:ext cx="154" cy="170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96" y="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96" y="28"/>
                </a:cxn>
                <a:cxn ang="0">
                  <a:pos x="102" y="20"/>
                </a:cxn>
                <a:cxn ang="0">
                  <a:pos x="108" y="14"/>
                </a:cxn>
                <a:cxn ang="0">
                  <a:pos x="114" y="10"/>
                </a:cxn>
                <a:cxn ang="0">
                  <a:pos x="114" y="10"/>
                </a:cxn>
                <a:cxn ang="0">
                  <a:pos x="122" y="6"/>
                </a:cxn>
                <a:cxn ang="0">
                  <a:pos x="132" y="2"/>
                </a:cxn>
                <a:cxn ang="0">
                  <a:pos x="142" y="0"/>
                </a:cxn>
                <a:cxn ang="0">
                  <a:pos x="154" y="0"/>
                </a:cxn>
                <a:cxn ang="0">
                  <a:pos x="142" y="54"/>
                </a:cxn>
                <a:cxn ang="0">
                  <a:pos x="132" y="54"/>
                </a:cxn>
                <a:cxn ang="0">
                  <a:pos x="132" y="54"/>
                </a:cxn>
                <a:cxn ang="0">
                  <a:pos x="120" y="54"/>
                </a:cxn>
                <a:cxn ang="0">
                  <a:pos x="112" y="56"/>
                </a:cxn>
                <a:cxn ang="0">
                  <a:pos x="102" y="60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0" y="70"/>
                </a:cxn>
                <a:cxn ang="0">
                  <a:pos x="84" y="78"/>
                </a:cxn>
                <a:cxn ang="0">
                  <a:pos x="80" y="88"/>
                </a:cxn>
                <a:cxn ang="0">
                  <a:pos x="76" y="100"/>
                </a:cxn>
                <a:cxn ang="0">
                  <a:pos x="62" y="170"/>
                </a:cxn>
                <a:cxn ang="0">
                  <a:pos x="0" y="170"/>
                </a:cxn>
                <a:cxn ang="0">
                  <a:pos x="26" y="44"/>
                </a:cxn>
                <a:cxn ang="0">
                  <a:pos x="26" y="44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2" y="6"/>
                </a:cxn>
              </a:cxnLst>
              <a:rect l="0" t="0" r="r" b="b"/>
              <a:pathLst>
                <a:path w="154" h="170">
                  <a:moveTo>
                    <a:pt x="32" y="6"/>
                  </a:moveTo>
                  <a:lnTo>
                    <a:pt x="96" y="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6" y="28"/>
                  </a:lnTo>
                  <a:lnTo>
                    <a:pt x="102" y="20"/>
                  </a:lnTo>
                  <a:lnTo>
                    <a:pt x="108" y="14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6"/>
                  </a:lnTo>
                  <a:lnTo>
                    <a:pt x="132" y="2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42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0" y="54"/>
                  </a:lnTo>
                  <a:lnTo>
                    <a:pt x="112" y="56"/>
                  </a:lnTo>
                  <a:lnTo>
                    <a:pt x="102" y="60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70"/>
                  </a:lnTo>
                  <a:lnTo>
                    <a:pt x="84" y="78"/>
                  </a:lnTo>
                  <a:lnTo>
                    <a:pt x="80" y="88"/>
                  </a:lnTo>
                  <a:lnTo>
                    <a:pt x="76" y="100"/>
                  </a:lnTo>
                  <a:lnTo>
                    <a:pt x="62" y="170"/>
                  </a:lnTo>
                  <a:lnTo>
                    <a:pt x="0" y="17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3" name="Freeform 41"/>
            <p:cNvSpPr>
              <a:spLocks noChangeAspect="1" noEditPoints="1"/>
            </p:cNvSpPr>
            <p:nvPr/>
          </p:nvSpPr>
          <p:spPr bwMode="auto">
            <a:xfrm>
              <a:off x="2281" y="5916"/>
              <a:ext cx="198" cy="176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2" y="62"/>
                </a:cxn>
                <a:cxn ang="0">
                  <a:pos x="26" y="42"/>
                </a:cxn>
                <a:cxn ang="0">
                  <a:pos x="34" y="32"/>
                </a:cxn>
                <a:cxn ang="0">
                  <a:pos x="54" y="16"/>
                </a:cxn>
                <a:cxn ang="0">
                  <a:pos x="64" y="10"/>
                </a:cxn>
                <a:cxn ang="0">
                  <a:pos x="90" y="2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8" y="56"/>
                </a:cxn>
                <a:cxn ang="0">
                  <a:pos x="198" y="66"/>
                </a:cxn>
                <a:cxn ang="0">
                  <a:pos x="196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50" y="156"/>
                </a:cxn>
                <a:cxn ang="0">
                  <a:pos x="132" y="166"/>
                </a:cxn>
                <a:cxn ang="0">
                  <a:pos x="116" y="172"/>
                </a:cxn>
                <a:cxn ang="0">
                  <a:pos x="80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4" y="152"/>
                </a:cxn>
                <a:cxn ang="0">
                  <a:pos x="10" y="144"/>
                </a:cxn>
                <a:cxn ang="0">
                  <a:pos x="2" y="128"/>
                </a:cxn>
                <a:cxn ang="0">
                  <a:pos x="0" y="110"/>
                </a:cxn>
                <a:cxn ang="0">
                  <a:pos x="4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2" y="54"/>
                </a:cxn>
                <a:cxn ang="0">
                  <a:pos x="124" y="40"/>
                </a:cxn>
                <a:cxn ang="0">
                  <a:pos x="110" y="36"/>
                </a:cxn>
                <a:cxn ang="0">
                  <a:pos x="102" y="38"/>
                </a:cxn>
                <a:cxn ang="0">
                  <a:pos x="86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0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0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8" h="176">
                  <a:moveTo>
                    <a:pt x="4" y="86"/>
                  </a:moveTo>
                  <a:lnTo>
                    <a:pt x="4" y="86"/>
                  </a:lnTo>
                  <a:lnTo>
                    <a:pt x="8" y="74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32"/>
                  </a:lnTo>
                  <a:lnTo>
                    <a:pt x="42" y="24"/>
                  </a:lnTo>
                  <a:lnTo>
                    <a:pt x="54" y="1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76" y="6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6" y="46"/>
                  </a:lnTo>
                  <a:lnTo>
                    <a:pt x="198" y="5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88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6" y="14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32" y="166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98" y="174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56" y="174"/>
                  </a:lnTo>
                  <a:lnTo>
                    <a:pt x="46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6" y="138"/>
                  </a:lnTo>
                  <a:lnTo>
                    <a:pt x="2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54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38"/>
                  </a:lnTo>
                  <a:lnTo>
                    <a:pt x="92" y="42"/>
                  </a:lnTo>
                  <a:lnTo>
                    <a:pt x="86" y="48"/>
                  </a:lnTo>
                  <a:lnTo>
                    <a:pt x="80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0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4" y="136"/>
                  </a:lnTo>
                  <a:lnTo>
                    <a:pt x="110" y="132"/>
                  </a:lnTo>
                  <a:lnTo>
                    <a:pt x="116" y="126"/>
                  </a:lnTo>
                  <a:lnTo>
                    <a:pt x="120" y="118"/>
                  </a:lnTo>
                  <a:lnTo>
                    <a:pt x="126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4" name="Freeform 42"/>
            <p:cNvSpPr>
              <a:spLocks noChangeAspect="1" noEditPoints="1"/>
            </p:cNvSpPr>
            <p:nvPr/>
          </p:nvSpPr>
          <p:spPr bwMode="auto">
            <a:xfrm>
              <a:off x="2491" y="5848"/>
              <a:ext cx="208" cy="244"/>
            </a:xfrm>
            <a:custGeom>
              <a:avLst/>
              <a:gdLst/>
              <a:ahLst/>
              <a:cxnLst>
                <a:cxn ang="0">
                  <a:pos x="94" y="92"/>
                </a:cxn>
                <a:cxn ang="0">
                  <a:pos x="108" y="82"/>
                </a:cxn>
                <a:cxn ang="0">
                  <a:pos x="136" y="70"/>
                </a:cxn>
                <a:cxn ang="0">
                  <a:pos x="154" y="68"/>
                </a:cxn>
                <a:cxn ang="0">
                  <a:pos x="182" y="74"/>
                </a:cxn>
                <a:cxn ang="0">
                  <a:pos x="192" y="82"/>
                </a:cxn>
                <a:cxn ang="0">
                  <a:pos x="200" y="94"/>
                </a:cxn>
                <a:cxn ang="0">
                  <a:pos x="208" y="128"/>
                </a:cxn>
                <a:cxn ang="0">
                  <a:pos x="208" y="142"/>
                </a:cxn>
                <a:cxn ang="0">
                  <a:pos x="202" y="170"/>
                </a:cxn>
                <a:cxn ang="0">
                  <a:pos x="198" y="182"/>
                </a:cxn>
                <a:cxn ang="0">
                  <a:pos x="182" y="206"/>
                </a:cxn>
                <a:cxn ang="0">
                  <a:pos x="164" y="226"/>
                </a:cxn>
                <a:cxn ang="0">
                  <a:pos x="152" y="234"/>
                </a:cxn>
                <a:cxn ang="0">
                  <a:pos x="126" y="242"/>
                </a:cxn>
                <a:cxn ang="0">
                  <a:pos x="112" y="244"/>
                </a:cxn>
                <a:cxn ang="0">
                  <a:pos x="90" y="238"/>
                </a:cxn>
                <a:cxn ang="0">
                  <a:pos x="84" y="234"/>
                </a:cxn>
                <a:cxn ang="0">
                  <a:pos x="74" y="226"/>
                </a:cxn>
                <a:cxn ang="0">
                  <a:pos x="70" y="214"/>
                </a:cxn>
                <a:cxn ang="0">
                  <a:pos x="68" y="214"/>
                </a:cxn>
                <a:cxn ang="0">
                  <a:pos x="0" y="238"/>
                </a:cxn>
                <a:cxn ang="0">
                  <a:pos x="114" y="0"/>
                </a:cxn>
                <a:cxn ang="0">
                  <a:pos x="82" y="154"/>
                </a:cxn>
                <a:cxn ang="0">
                  <a:pos x="78" y="180"/>
                </a:cxn>
                <a:cxn ang="0">
                  <a:pos x="80" y="192"/>
                </a:cxn>
                <a:cxn ang="0">
                  <a:pos x="90" y="206"/>
                </a:cxn>
                <a:cxn ang="0">
                  <a:pos x="98" y="208"/>
                </a:cxn>
                <a:cxn ang="0">
                  <a:pos x="114" y="204"/>
                </a:cxn>
                <a:cxn ang="0">
                  <a:pos x="124" y="194"/>
                </a:cxn>
                <a:cxn ang="0">
                  <a:pos x="134" y="182"/>
                </a:cxn>
                <a:cxn ang="0">
                  <a:pos x="140" y="166"/>
                </a:cxn>
                <a:cxn ang="0">
                  <a:pos x="144" y="132"/>
                </a:cxn>
                <a:cxn ang="0">
                  <a:pos x="142" y="120"/>
                </a:cxn>
                <a:cxn ang="0">
                  <a:pos x="132" y="106"/>
                </a:cxn>
                <a:cxn ang="0">
                  <a:pos x="122" y="104"/>
                </a:cxn>
                <a:cxn ang="0">
                  <a:pos x="108" y="108"/>
                </a:cxn>
                <a:cxn ang="0">
                  <a:pos x="96" y="116"/>
                </a:cxn>
                <a:cxn ang="0">
                  <a:pos x="88" y="132"/>
                </a:cxn>
                <a:cxn ang="0">
                  <a:pos x="82" y="154"/>
                </a:cxn>
              </a:cxnLst>
              <a:rect l="0" t="0" r="r" b="b"/>
              <a:pathLst>
                <a:path w="208" h="244">
                  <a:moveTo>
                    <a:pt x="114" y="0"/>
                  </a:moveTo>
                  <a:lnTo>
                    <a:pt x="94" y="92"/>
                  </a:lnTo>
                  <a:lnTo>
                    <a:pt x="94" y="92"/>
                  </a:lnTo>
                  <a:lnTo>
                    <a:pt x="108" y="82"/>
                  </a:lnTo>
                  <a:lnTo>
                    <a:pt x="122" y="74"/>
                  </a:lnTo>
                  <a:lnTo>
                    <a:pt x="136" y="70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68" y="7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92" y="82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6" y="10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42"/>
                  </a:lnTo>
                  <a:lnTo>
                    <a:pt x="206" y="156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8" y="182"/>
                  </a:lnTo>
                  <a:lnTo>
                    <a:pt x="190" y="196"/>
                  </a:lnTo>
                  <a:lnTo>
                    <a:pt x="182" y="206"/>
                  </a:lnTo>
                  <a:lnTo>
                    <a:pt x="174" y="218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52" y="234"/>
                  </a:lnTo>
                  <a:lnTo>
                    <a:pt x="140" y="238"/>
                  </a:lnTo>
                  <a:lnTo>
                    <a:pt x="126" y="242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96" y="242"/>
                  </a:lnTo>
                  <a:lnTo>
                    <a:pt x="90" y="23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2" y="220"/>
                  </a:lnTo>
                  <a:lnTo>
                    <a:pt x="70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2" y="238"/>
                  </a:lnTo>
                  <a:lnTo>
                    <a:pt x="0" y="238"/>
                  </a:lnTo>
                  <a:lnTo>
                    <a:pt x="52" y="0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82" y="154"/>
                  </a:moveTo>
                  <a:lnTo>
                    <a:pt x="82" y="154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80" y="192"/>
                  </a:lnTo>
                  <a:lnTo>
                    <a:pt x="84" y="200"/>
                  </a:lnTo>
                  <a:lnTo>
                    <a:pt x="90" y="206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106" y="206"/>
                  </a:lnTo>
                  <a:lnTo>
                    <a:pt x="114" y="204"/>
                  </a:lnTo>
                  <a:lnTo>
                    <a:pt x="120" y="200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34" y="182"/>
                  </a:lnTo>
                  <a:lnTo>
                    <a:pt x="140" y="166"/>
                  </a:lnTo>
                  <a:lnTo>
                    <a:pt x="140" y="166"/>
                  </a:lnTo>
                  <a:lnTo>
                    <a:pt x="142" y="148"/>
                  </a:lnTo>
                  <a:lnTo>
                    <a:pt x="144" y="132"/>
                  </a:lnTo>
                  <a:lnTo>
                    <a:pt x="144" y="132"/>
                  </a:lnTo>
                  <a:lnTo>
                    <a:pt x="142" y="120"/>
                  </a:lnTo>
                  <a:lnTo>
                    <a:pt x="138" y="112"/>
                  </a:lnTo>
                  <a:lnTo>
                    <a:pt x="132" y="106"/>
                  </a:lnTo>
                  <a:lnTo>
                    <a:pt x="122" y="104"/>
                  </a:lnTo>
                  <a:lnTo>
                    <a:pt x="122" y="104"/>
                  </a:lnTo>
                  <a:lnTo>
                    <a:pt x="114" y="106"/>
                  </a:lnTo>
                  <a:lnTo>
                    <a:pt x="108" y="108"/>
                  </a:lnTo>
                  <a:lnTo>
                    <a:pt x="102" y="112"/>
                  </a:lnTo>
                  <a:lnTo>
                    <a:pt x="96" y="116"/>
                  </a:lnTo>
                  <a:lnTo>
                    <a:pt x="92" y="124"/>
                  </a:lnTo>
                  <a:lnTo>
                    <a:pt x="88" y="132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2" y="15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5" name="Freeform 43"/>
            <p:cNvSpPr>
              <a:spLocks noChangeAspect="1" noEditPoints="1"/>
            </p:cNvSpPr>
            <p:nvPr/>
          </p:nvSpPr>
          <p:spPr bwMode="auto">
            <a:xfrm>
              <a:off x="2721" y="5916"/>
              <a:ext cx="198" cy="176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2" y="62"/>
                </a:cxn>
                <a:cxn ang="0">
                  <a:pos x="26" y="42"/>
                </a:cxn>
                <a:cxn ang="0">
                  <a:pos x="34" y="32"/>
                </a:cxn>
                <a:cxn ang="0">
                  <a:pos x="54" y="16"/>
                </a:cxn>
                <a:cxn ang="0">
                  <a:pos x="66" y="10"/>
                </a:cxn>
                <a:cxn ang="0">
                  <a:pos x="90" y="2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8" y="56"/>
                </a:cxn>
                <a:cxn ang="0">
                  <a:pos x="198" y="66"/>
                </a:cxn>
                <a:cxn ang="0">
                  <a:pos x="196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50" y="156"/>
                </a:cxn>
                <a:cxn ang="0">
                  <a:pos x="134" y="166"/>
                </a:cxn>
                <a:cxn ang="0">
                  <a:pos x="116" y="172"/>
                </a:cxn>
                <a:cxn ang="0">
                  <a:pos x="80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6" y="152"/>
                </a:cxn>
                <a:cxn ang="0">
                  <a:pos x="10" y="144"/>
                </a:cxn>
                <a:cxn ang="0">
                  <a:pos x="4" y="128"/>
                </a:cxn>
                <a:cxn ang="0">
                  <a:pos x="0" y="110"/>
                </a:cxn>
                <a:cxn ang="0">
                  <a:pos x="4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4" y="54"/>
                </a:cxn>
                <a:cxn ang="0">
                  <a:pos x="126" y="40"/>
                </a:cxn>
                <a:cxn ang="0">
                  <a:pos x="110" y="36"/>
                </a:cxn>
                <a:cxn ang="0">
                  <a:pos x="102" y="38"/>
                </a:cxn>
                <a:cxn ang="0">
                  <a:pos x="86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2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2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8" h="176">
                  <a:moveTo>
                    <a:pt x="4" y="86"/>
                  </a:moveTo>
                  <a:lnTo>
                    <a:pt x="4" y="86"/>
                  </a:lnTo>
                  <a:lnTo>
                    <a:pt x="8" y="74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32"/>
                  </a:lnTo>
                  <a:lnTo>
                    <a:pt x="44" y="24"/>
                  </a:lnTo>
                  <a:lnTo>
                    <a:pt x="54" y="1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8" y="6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6" y="46"/>
                  </a:lnTo>
                  <a:lnTo>
                    <a:pt x="198" y="5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0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6" y="14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34" y="166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98" y="174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56" y="174"/>
                  </a:lnTo>
                  <a:lnTo>
                    <a:pt x="46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2" y="158"/>
                  </a:lnTo>
                  <a:lnTo>
                    <a:pt x="16" y="152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6" y="138"/>
                  </a:lnTo>
                  <a:lnTo>
                    <a:pt x="4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4" y="54"/>
                  </a:lnTo>
                  <a:lnTo>
                    <a:pt x="128" y="44"/>
                  </a:lnTo>
                  <a:lnTo>
                    <a:pt x="126" y="40"/>
                  </a:lnTo>
                  <a:lnTo>
                    <a:pt x="122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38"/>
                  </a:lnTo>
                  <a:lnTo>
                    <a:pt x="94" y="42"/>
                  </a:lnTo>
                  <a:lnTo>
                    <a:pt x="86" y="48"/>
                  </a:lnTo>
                  <a:lnTo>
                    <a:pt x="80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2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4" y="136"/>
                  </a:lnTo>
                  <a:lnTo>
                    <a:pt x="110" y="132"/>
                  </a:lnTo>
                  <a:lnTo>
                    <a:pt x="116" y="126"/>
                  </a:lnTo>
                  <a:lnTo>
                    <a:pt x="122" y="118"/>
                  </a:lnTo>
                  <a:lnTo>
                    <a:pt x="126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6" name="Freeform 44"/>
            <p:cNvSpPr>
              <a:spLocks noChangeAspect="1"/>
            </p:cNvSpPr>
            <p:nvPr/>
          </p:nvSpPr>
          <p:spPr bwMode="auto">
            <a:xfrm>
              <a:off x="2945" y="5872"/>
              <a:ext cx="138" cy="220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112" y="0"/>
                </a:cxn>
                <a:cxn ang="0">
                  <a:pos x="102" y="50"/>
                </a:cxn>
                <a:cxn ang="0">
                  <a:pos x="138" y="50"/>
                </a:cxn>
                <a:cxn ang="0">
                  <a:pos x="130" y="88"/>
                </a:cxn>
                <a:cxn ang="0">
                  <a:pos x="94" y="88"/>
                </a:cxn>
                <a:cxn ang="0">
                  <a:pos x="80" y="154"/>
                </a:cxn>
                <a:cxn ang="0">
                  <a:pos x="80" y="154"/>
                </a:cxn>
                <a:cxn ang="0">
                  <a:pos x="78" y="170"/>
                </a:cxn>
                <a:cxn ang="0">
                  <a:pos x="78" y="170"/>
                </a:cxn>
                <a:cxn ang="0">
                  <a:pos x="78" y="176"/>
                </a:cxn>
                <a:cxn ang="0">
                  <a:pos x="80" y="178"/>
                </a:cxn>
                <a:cxn ang="0">
                  <a:pos x="80" y="178"/>
                </a:cxn>
                <a:cxn ang="0">
                  <a:pos x="84" y="180"/>
                </a:cxn>
                <a:cxn ang="0">
                  <a:pos x="92" y="180"/>
                </a:cxn>
                <a:cxn ang="0">
                  <a:pos x="92" y="180"/>
                </a:cxn>
                <a:cxn ang="0">
                  <a:pos x="100" y="180"/>
                </a:cxn>
                <a:cxn ang="0">
                  <a:pos x="100" y="180"/>
                </a:cxn>
                <a:cxn ang="0">
                  <a:pos x="112" y="180"/>
                </a:cxn>
                <a:cxn ang="0">
                  <a:pos x="102" y="216"/>
                </a:cxn>
                <a:cxn ang="0">
                  <a:pos x="102" y="216"/>
                </a:cxn>
                <a:cxn ang="0">
                  <a:pos x="68" y="220"/>
                </a:cxn>
                <a:cxn ang="0">
                  <a:pos x="68" y="220"/>
                </a:cxn>
                <a:cxn ang="0">
                  <a:pos x="46" y="218"/>
                </a:cxn>
                <a:cxn ang="0">
                  <a:pos x="28" y="214"/>
                </a:cxn>
                <a:cxn ang="0">
                  <a:pos x="28" y="214"/>
                </a:cxn>
                <a:cxn ang="0">
                  <a:pos x="20" y="210"/>
                </a:cxn>
                <a:cxn ang="0">
                  <a:pos x="16" y="204"/>
                </a:cxn>
                <a:cxn ang="0">
                  <a:pos x="12" y="198"/>
                </a:cxn>
                <a:cxn ang="0">
                  <a:pos x="12" y="188"/>
                </a:cxn>
                <a:cxn ang="0">
                  <a:pos x="12" y="188"/>
                </a:cxn>
                <a:cxn ang="0">
                  <a:pos x="16" y="164"/>
                </a:cxn>
                <a:cxn ang="0">
                  <a:pos x="30" y="88"/>
                </a:cxn>
                <a:cxn ang="0">
                  <a:pos x="0" y="88"/>
                </a:cxn>
                <a:cxn ang="0">
                  <a:pos x="8" y="50"/>
                </a:cxn>
                <a:cxn ang="0">
                  <a:pos x="40" y="50"/>
                </a:cxn>
                <a:cxn ang="0">
                  <a:pos x="44" y="24"/>
                </a:cxn>
                <a:cxn ang="0">
                  <a:pos x="44" y="24"/>
                </a:cxn>
              </a:cxnLst>
              <a:rect l="0" t="0" r="r" b="b"/>
              <a:pathLst>
                <a:path w="138" h="220">
                  <a:moveTo>
                    <a:pt x="44" y="24"/>
                  </a:moveTo>
                  <a:lnTo>
                    <a:pt x="112" y="0"/>
                  </a:lnTo>
                  <a:lnTo>
                    <a:pt x="102" y="50"/>
                  </a:lnTo>
                  <a:lnTo>
                    <a:pt x="138" y="50"/>
                  </a:lnTo>
                  <a:lnTo>
                    <a:pt x="130" y="88"/>
                  </a:lnTo>
                  <a:lnTo>
                    <a:pt x="94" y="88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8" y="170"/>
                  </a:lnTo>
                  <a:lnTo>
                    <a:pt x="78" y="170"/>
                  </a:lnTo>
                  <a:lnTo>
                    <a:pt x="78" y="176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4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12" y="180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46" y="218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0" y="210"/>
                  </a:lnTo>
                  <a:lnTo>
                    <a:pt x="16" y="204"/>
                  </a:lnTo>
                  <a:lnTo>
                    <a:pt x="12" y="198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6" y="164"/>
                  </a:lnTo>
                  <a:lnTo>
                    <a:pt x="30" y="88"/>
                  </a:lnTo>
                  <a:lnTo>
                    <a:pt x="0" y="88"/>
                  </a:lnTo>
                  <a:lnTo>
                    <a:pt x="8" y="50"/>
                  </a:lnTo>
                  <a:lnTo>
                    <a:pt x="40" y="50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7" name="Freeform 45"/>
            <p:cNvSpPr>
              <a:spLocks noChangeAspect="1"/>
            </p:cNvSpPr>
            <p:nvPr/>
          </p:nvSpPr>
          <p:spPr bwMode="auto">
            <a:xfrm>
              <a:off x="3097" y="5916"/>
              <a:ext cx="154" cy="17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96" y="6"/>
                </a:cxn>
                <a:cxn ang="0">
                  <a:pos x="92" y="36"/>
                </a:cxn>
                <a:cxn ang="0">
                  <a:pos x="92" y="36"/>
                </a:cxn>
                <a:cxn ang="0">
                  <a:pos x="92" y="36"/>
                </a:cxn>
                <a:cxn ang="0">
                  <a:pos x="96" y="28"/>
                </a:cxn>
                <a:cxn ang="0">
                  <a:pos x="102" y="20"/>
                </a:cxn>
                <a:cxn ang="0">
                  <a:pos x="108" y="14"/>
                </a:cxn>
                <a:cxn ang="0">
                  <a:pos x="116" y="10"/>
                </a:cxn>
                <a:cxn ang="0">
                  <a:pos x="116" y="10"/>
                </a:cxn>
                <a:cxn ang="0">
                  <a:pos x="124" y="6"/>
                </a:cxn>
                <a:cxn ang="0">
                  <a:pos x="132" y="2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44" y="54"/>
                </a:cxn>
                <a:cxn ang="0">
                  <a:pos x="132" y="54"/>
                </a:cxn>
                <a:cxn ang="0">
                  <a:pos x="132" y="54"/>
                </a:cxn>
                <a:cxn ang="0">
                  <a:pos x="122" y="54"/>
                </a:cxn>
                <a:cxn ang="0">
                  <a:pos x="112" y="56"/>
                </a:cxn>
                <a:cxn ang="0">
                  <a:pos x="104" y="60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0" y="70"/>
                </a:cxn>
                <a:cxn ang="0">
                  <a:pos x="86" y="78"/>
                </a:cxn>
                <a:cxn ang="0">
                  <a:pos x="80" y="88"/>
                </a:cxn>
                <a:cxn ang="0">
                  <a:pos x="78" y="100"/>
                </a:cxn>
                <a:cxn ang="0">
                  <a:pos x="64" y="170"/>
                </a:cxn>
                <a:cxn ang="0">
                  <a:pos x="0" y="170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54" h="170">
                  <a:moveTo>
                    <a:pt x="34" y="6"/>
                  </a:moveTo>
                  <a:lnTo>
                    <a:pt x="96" y="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6" y="28"/>
                  </a:lnTo>
                  <a:lnTo>
                    <a:pt x="102" y="20"/>
                  </a:lnTo>
                  <a:lnTo>
                    <a:pt x="108" y="14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24" y="6"/>
                  </a:lnTo>
                  <a:lnTo>
                    <a:pt x="132" y="2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44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2" y="54"/>
                  </a:lnTo>
                  <a:lnTo>
                    <a:pt x="112" y="56"/>
                  </a:lnTo>
                  <a:lnTo>
                    <a:pt x="104" y="60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70"/>
                  </a:lnTo>
                  <a:lnTo>
                    <a:pt x="86" y="78"/>
                  </a:lnTo>
                  <a:lnTo>
                    <a:pt x="80" y="88"/>
                  </a:lnTo>
                  <a:lnTo>
                    <a:pt x="78" y="100"/>
                  </a:lnTo>
                  <a:lnTo>
                    <a:pt x="64" y="170"/>
                  </a:lnTo>
                  <a:lnTo>
                    <a:pt x="0" y="17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8" name="Freeform 46"/>
            <p:cNvSpPr>
              <a:spLocks noChangeAspect="1" noEditPoints="1"/>
            </p:cNvSpPr>
            <p:nvPr/>
          </p:nvSpPr>
          <p:spPr bwMode="auto">
            <a:xfrm>
              <a:off x="3251" y="5916"/>
              <a:ext cx="196" cy="176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10" y="62"/>
                </a:cxn>
                <a:cxn ang="0">
                  <a:pos x="24" y="42"/>
                </a:cxn>
                <a:cxn ang="0">
                  <a:pos x="32" y="32"/>
                </a:cxn>
                <a:cxn ang="0">
                  <a:pos x="52" y="16"/>
                </a:cxn>
                <a:cxn ang="0">
                  <a:pos x="64" y="10"/>
                </a:cxn>
                <a:cxn ang="0">
                  <a:pos x="90" y="2"/>
                </a:cxn>
                <a:cxn ang="0">
                  <a:pos x="116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6" y="56"/>
                </a:cxn>
                <a:cxn ang="0">
                  <a:pos x="196" y="66"/>
                </a:cxn>
                <a:cxn ang="0">
                  <a:pos x="194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48" y="156"/>
                </a:cxn>
                <a:cxn ang="0">
                  <a:pos x="132" y="166"/>
                </a:cxn>
                <a:cxn ang="0">
                  <a:pos x="114" y="172"/>
                </a:cxn>
                <a:cxn ang="0">
                  <a:pos x="78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4" y="152"/>
                </a:cxn>
                <a:cxn ang="0">
                  <a:pos x="8" y="144"/>
                </a:cxn>
                <a:cxn ang="0">
                  <a:pos x="2" y="128"/>
                </a:cxn>
                <a:cxn ang="0">
                  <a:pos x="0" y="110"/>
                </a:cxn>
                <a:cxn ang="0">
                  <a:pos x="2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2" y="54"/>
                </a:cxn>
                <a:cxn ang="0">
                  <a:pos x="124" y="40"/>
                </a:cxn>
                <a:cxn ang="0">
                  <a:pos x="110" y="36"/>
                </a:cxn>
                <a:cxn ang="0">
                  <a:pos x="100" y="38"/>
                </a:cxn>
                <a:cxn ang="0">
                  <a:pos x="84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0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0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6" h="176">
                  <a:moveTo>
                    <a:pt x="2" y="86"/>
                  </a:move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6" y="5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2" y="32"/>
                  </a:lnTo>
                  <a:lnTo>
                    <a:pt x="42" y="24"/>
                  </a:lnTo>
                  <a:lnTo>
                    <a:pt x="52" y="1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76" y="6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4" y="46"/>
                  </a:lnTo>
                  <a:lnTo>
                    <a:pt x="196" y="5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8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4" y="144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32" y="166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96" y="174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56" y="174"/>
                  </a:lnTo>
                  <a:lnTo>
                    <a:pt x="44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4" y="138"/>
                  </a:lnTo>
                  <a:lnTo>
                    <a:pt x="2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54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0" y="38"/>
                  </a:lnTo>
                  <a:lnTo>
                    <a:pt x="92" y="42"/>
                  </a:lnTo>
                  <a:lnTo>
                    <a:pt x="84" y="48"/>
                  </a:lnTo>
                  <a:lnTo>
                    <a:pt x="78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0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10" y="132"/>
                  </a:lnTo>
                  <a:lnTo>
                    <a:pt x="114" y="126"/>
                  </a:lnTo>
                  <a:lnTo>
                    <a:pt x="120" y="118"/>
                  </a:lnTo>
                  <a:lnTo>
                    <a:pt x="124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19" name="Freeform 47"/>
            <p:cNvSpPr>
              <a:spLocks noChangeAspect="1"/>
            </p:cNvSpPr>
            <p:nvPr/>
          </p:nvSpPr>
          <p:spPr bwMode="auto">
            <a:xfrm>
              <a:off x="3463" y="5916"/>
              <a:ext cx="202" cy="17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98" y="6"/>
                </a:cxn>
                <a:cxn ang="0">
                  <a:pos x="98" y="6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108" y="14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136" y="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0" y="2"/>
                </a:cxn>
                <a:cxn ang="0">
                  <a:pos x="178" y="6"/>
                </a:cxn>
                <a:cxn ang="0">
                  <a:pos x="186" y="12"/>
                </a:cxn>
                <a:cxn ang="0">
                  <a:pos x="186" y="12"/>
                </a:cxn>
                <a:cxn ang="0">
                  <a:pos x="194" y="18"/>
                </a:cxn>
                <a:cxn ang="0">
                  <a:pos x="198" y="26"/>
                </a:cxn>
                <a:cxn ang="0">
                  <a:pos x="200" y="34"/>
                </a:cxn>
                <a:cxn ang="0">
                  <a:pos x="202" y="46"/>
                </a:cxn>
                <a:cxn ang="0">
                  <a:pos x="202" y="46"/>
                </a:cxn>
                <a:cxn ang="0">
                  <a:pos x="200" y="60"/>
                </a:cxn>
                <a:cxn ang="0">
                  <a:pos x="178" y="170"/>
                </a:cxn>
                <a:cxn ang="0">
                  <a:pos x="114" y="170"/>
                </a:cxn>
                <a:cxn ang="0">
                  <a:pos x="134" y="76"/>
                </a:cxn>
                <a:cxn ang="0">
                  <a:pos x="134" y="76"/>
                </a:cxn>
                <a:cxn ang="0">
                  <a:pos x="136" y="60"/>
                </a:cxn>
                <a:cxn ang="0">
                  <a:pos x="136" y="60"/>
                </a:cxn>
                <a:cxn ang="0">
                  <a:pos x="136" y="52"/>
                </a:cxn>
                <a:cxn ang="0">
                  <a:pos x="132" y="44"/>
                </a:cxn>
                <a:cxn ang="0">
                  <a:pos x="126" y="40"/>
                </a:cxn>
                <a:cxn ang="0">
                  <a:pos x="116" y="40"/>
                </a:cxn>
                <a:cxn ang="0">
                  <a:pos x="116" y="40"/>
                </a:cxn>
                <a:cxn ang="0">
                  <a:pos x="106" y="42"/>
                </a:cxn>
                <a:cxn ang="0">
                  <a:pos x="98" y="48"/>
                </a:cxn>
                <a:cxn ang="0">
                  <a:pos x="98" y="48"/>
                </a:cxn>
                <a:cxn ang="0">
                  <a:pos x="90" y="56"/>
                </a:cxn>
                <a:cxn ang="0">
                  <a:pos x="86" y="70"/>
                </a:cxn>
                <a:cxn ang="0">
                  <a:pos x="64" y="170"/>
                </a:cxn>
                <a:cxn ang="0">
                  <a:pos x="0" y="170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202" h="170">
                  <a:moveTo>
                    <a:pt x="34" y="6"/>
                  </a:moveTo>
                  <a:lnTo>
                    <a:pt x="98" y="6"/>
                  </a:lnTo>
                  <a:lnTo>
                    <a:pt x="98" y="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8" y="14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0" y="2"/>
                  </a:lnTo>
                  <a:lnTo>
                    <a:pt x="178" y="6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94" y="18"/>
                  </a:lnTo>
                  <a:lnTo>
                    <a:pt x="198" y="26"/>
                  </a:lnTo>
                  <a:lnTo>
                    <a:pt x="200" y="34"/>
                  </a:lnTo>
                  <a:lnTo>
                    <a:pt x="202" y="46"/>
                  </a:lnTo>
                  <a:lnTo>
                    <a:pt x="202" y="46"/>
                  </a:lnTo>
                  <a:lnTo>
                    <a:pt x="200" y="60"/>
                  </a:lnTo>
                  <a:lnTo>
                    <a:pt x="178" y="170"/>
                  </a:lnTo>
                  <a:lnTo>
                    <a:pt x="114" y="170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6" y="52"/>
                  </a:lnTo>
                  <a:lnTo>
                    <a:pt x="132" y="44"/>
                  </a:lnTo>
                  <a:lnTo>
                    <a:pt x="12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06" y="42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0" y="56"/>
                  </a:lnTo>
                  <a:lnTo>
                    <a:pt x="86" y="70"/>
                  </a:lnTo>
                  <a:lnTo>
                    <a:pt x="64" y="170"/>
                  </a:lnTo>
                  <a:lnTo>
                    <a:pt x="0" y="17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720" name="Freeform 48"/>
            <p:cNvSpPr>
              <a:spLocks noChangeAspect="1" noEditPoints="1"/>
            </p:cNvSpPr>
            <p:nvPr/>
          </p:nvSpPr>
          <p:spPr bwMode="auto">
            <a:xfrm>
              <a:off x="3667" y="5854"/>
              <a:ext cx="58" cy="60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8" y="30"/>
                </a:cxn>
                <a:cxn ang="0">
                  <a:pos x="56" y="42"/>
                </a:cxn>
                <a:cxn ang="0">
                  <a:pos x="50" y="52"/>
                </a:cxn>
                <a:cxn ang="0">
                  <a:pos x="28" y="60"/>
                </a:cxn>
                <a:cxn ang="0">
                  <a:pos x="18" y="58"/>
                </a:cxn>
                <a:cxn ang="0">
                  <a:pos x="8" y="52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48" y="12"/>
                </a:cxn>
                <a:cxn ang="0">
                  <a:pos x="38" y="6"/>
                </a:cxn>
                <a:cxn ang="0">
                  <a:pos x="28" y="4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4" y="30"/>
                </a:cxn>
                <a:cxn ang="0">
                  <a:pos x="10" y="48"/>
                </a:cxn>
                <a:cxn ang="0">
                  <a:pos x="18" y="54"/>
                </a:cxn>
                <a:cxn ang="0">
                  <a:pos x="28" y="56"/>
                </a:cxn>
                <a:cxn ang="0">
                  <a:pos x="48" y="48"/>
                </a:cxn>
                <a:cxn ang="0">
                  <a:pos x="52" y="40"/>
                </a:cxn>
                <a:cxn ang="0">
                  <a:pos x="54" y="3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6" y="16"/>
                </a:cxn>
                <a:cxn ang="0">
                  <a:pos x="38" y="20"/>
                </a:cxn>
                <a:cxn ang="0">
                  <a:pos x="40" y="24"/>
                </a:cxn>
                <a:cxn ang="0">
                  <a:pos x="36" y="30"/>
                </a:cxn>
                <a:cxn ang="0">
                  <a:pos x="34" y="32"/>
                </a:cxn>
                <a:cxn ang="0">
                  <a:pos x="34" y="46"/>
                </a:cxn>
                <a:cxn ang="0">
                  <a:pos x="24" y="32"/>
                </a:cxn>
                <a:cxn ang="0">
                  <a:pos x="18" y="46"/>
                </a:cxn>
                <a:cxn ang="0">
                  <a:pos x="34" y="24"/>
                </a:cxn>
                <a:cxn ang="0">
                  <a:pos x="34" y="20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30" y="28"/>
                </a:cxn>
                <a:cxn ang="0">
                  <a:pos x="34" y="26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58" h="60">
                  <a:moveTo>
                    <a:pt x="50" y="8"/>
                  </a:moveTo>
                  <a:lnTo>
                    <a:pt x="50" y="8"/>
                  </a:lnTo>
                  <a:lnTo>
                    <a:pt x="56" y="1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0" y="5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38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8" y="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4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8" y="5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close/>
                  <a:moveTo>
                    <a:pt x="18" y="46"/>
                  </a:move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8" y="46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6721" name="Rectangle 4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2613" y="133350"/>
            <a:ext cx="3003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894" rIns="0" bIns="45894" numCol="1" anchor="ctr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969696"/>
                </a:solidFill>
                <a:latin typeface="Arial" charset="0"/>
              </a:defRPr>
            </a:lvl1pPr>
          </a:lstStyle>
          <a:p>
            <a:r>
              <a:rPr lang="de-DE"/>
              <a:t>Robotron – Firmenpräsentation</a:t>
            </a:r>
          </a:p>
        </p:txBody>
      </p:sp>
      <p:pic>
        <p:nvPicPr>
          <p:cNvPr id="36" name="Grafik 35" descr="logo_opp_grau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18" y="9449736"/>
            <a:ext cx="1120500" cy="1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746125"/>
            <a:ext cx="5624513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9913" y="5292725"/>
            <a:ext cx="56578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1" rIns="91944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34938"/>
            <a:ext cx="985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971" rIns="0" bIns="45971" numCol="1" anchor="ctr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Aft>
                <a:spcPct val="0"/>
              </a:spcAft>
              <a:defRPr sz="900">
                <a:solidFill>
                  <a:srgbClr val="969696"/>
                </a:solidFill>
                <a:latin typeface="Arial" charset="0"/>
              </a:defRPr>
            </a:lvl1pPr>
          </a:lstStyle>
          <a:p>
            <a:r>
              <a:rPr lang="de-DE"/>
              <a:t>Seite </a:t>
            </a:r>
            <a:fld id="{48A93C8A-45EF-41B1-9007-5B4B59ED18F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69913" y="933450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69913" y="972185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569913" y="13335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569913" y="406400"/>
            <a:ext cx="565785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30763" name="Group 43"/>
          <p:cNvGrpSpPr>
            <a:grpSpLocks noChangeAspect="1"/>
          </p:cNvGrpSpPr>
          <p:nvPr/>
        </p:nvGrpSpPr>
        <p:grpSpPr bwMode="auto">
          <a:xfrm>
            <a:off x="4681538" y="9413875"/>
            <a:ext cx="1533525" cy="231775"/>
            <a:chOff x="2129" y="5848"/>
            <a:chExt cx="1596" cy="244"/>
          </a:xfrm>
        </p:grpSpPr>
        <p:sp>
          <p:nvSpPr>
            <p:cNvPr id="30764" name="Freeform 44"/>
            <p:cNvSpPr>
              <a:spLocks noChangeAspect="1"/>
            </p:cNvSpPr>
            <p:nvPr/>
          </p:nvSpPr>
          <p:spPr bwMode="auto">
            <a:xfrm>
              <a:off x="2129" y="5916"/>
              <a:ext cx="154" cy="170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96" y="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90" y="36"/>
                </a:cxn>
                <a:cxn ang="0">
                  <a:pos x="96" y="28"/>
                </a:cxn>
                <a:cxn ang="0">
                  <a:pos x="102" y="20"/>
                </a:cxn>
                <a:cxn ang="0">
                  <a:pos x="108" y="14"/>
                </a:cxn>
                <a:cxn ang="0">
                  <a:pos x="114" y="10"/>
                </a:cxn>
                <a:cxn ang="0">
                  <a:pos x="114" y="10"/>
                </a:cxn>
                <a:cxn ang="0">
                  <a:pos x="122" y="6"/>
                </a:cxn>
                <a:cxn ang="0">
                  <a:pos x="132" y="2"/>
                </a:cxn>
                <a:cxn ang="0">
                  <a:pos x="142" y="0"/>
                </a:cxn>
                <a:cxn ang="0">
                  <a:pos x="154" y="0"/>
                </a:cxn>
                <a:cxn ang="0">
                  <a:pos x="142" y="54"/>
                </a:cxn>
                <a:cxn ang="0">
                  <a:pos x="132" y="54"/>
                </a:cxn>
                <a:cxn ang="0">
                  <a:pos x="132" y="54"/>
                </a:cxn>
                <a:cxn ang="0">
                  <a:pos x="120" y="54"/>
                </a:cxn>
                <a:cxn ang="0">
                  <a:pos x="112" y="56"/>
                </a:cxn>
                <a:cxn ang="0">
                  <a:pos x="102" y="60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0" y="70"/>
                </a:cxn>
                <a:cxn ang="0">
                  <a:pos x="84" y="78"/>
                </a:cxn>
                <a:cxn ang="0">
                  <a:pos x="80" y="88"/>
                </a:cxn>
                <a:cxn ang="0">
                  <a:pos x="76" y="100"/>
                </a:cxn>
                <a:cxn ang="0">
                  <a:pos x="62" y="170"/>
                </a:cxn>
                <a:cxn ang="0">
                  <a:pos x="0" y="170"/>
                </a:cxn>
                <a:cxn ang="0">
                  <a:pos x="26" y="44"/>
                </a:cxn>
                <a:cxn ang="0">
                  <a:pos x="26" y="44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2" y="6"/>
                </a:cxn>
              </a:cxnLst>
              <a:rect l="0" t="0" r="r" b="b"/>
              <a:pathLst>
                <a:path w="154" h="170">
                  <a:moveTo>
                    <a:pt x="32" y="6"/>
                  </a:moveTo>
                  <a:lnTo>
                    <a:pt x="96" y="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6" y="28"/>
                  </a:lnTo>
                  <a:lnTo>
                    <a:pt x="102" y="20"/>
                  </a:lnTo>
                  <a:lnTo>
                    <a:pt x="108" y="14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6"/>
                  </a:lnTo>
                  <a:lnTo>
                    <a:pt x="132" y="2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42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0" y="54"/>
                  </a:lnTo>
                  <a:lnTo>
                    <a:pt x="112" y="56"/>
                  </a:lnTo>
                  <a:lnTo>
                    <a:pt x="102" y="60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70"/>
                  </a:lnTo>
                  <a:lnTo>
                    <a:pt x="84" y="78"/>
                  </a:lnTo>
                  <a:lnTo>
                    <a:pt x="80" y="88"/>
                  </a:lnTo>
                  <a:lnTo>
                    <a:pt x="76" y="100"/>
                  </a:lnTo>
                  <a:lnTo>
                    <a:pt x="62" y="170"/>
                  </a:lnTo>
                  <a:lnTo>
                    <a:pt x="0" y="17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5" name="Freeform 45"/>
            <p:cNvSpPr>
              <a:spLocks noChangeAspect="1" noEditPoints="1"/>
            </p:cNvSpPr>
            <p:nvPr/>
          </p:nvSpPr>
          <p:spPr bwMode="auto">
            <a:xfrm>
              <a:off x="2281" y="5916"/>
              <a:ext cx="198" cy="176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2" y="62"/>
                </a:cxn>
                <a:cxn ang="0">
                  <a:pos x="26" y="42"/>
                </a:cxn>
                <a:cxn ang="0">
                  <a:pos x="34" y="32"/>
                </a:cxn>
                <a:cxn ang="0">
                  <a:pos x="54" y="16"/>
                </a:cxn>
                <a:cxn ang="0">
                  <a:pos x="64" y="10"/>
                </a:cxn>
                <a:cxn ang="0">
                  <a:pos x="90" y="2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8" y="56"/>
                </a:cxn>
                <a:cxn ang="0">
                  <a:pos x="198" y="66"/>
                </a:cxn>
                <a:cxn ang="0">
                  <a:pos x="196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50" y="156"/>
                </a:cxn>
                <a:cxn ang="0">
                  <a:pos x="132" y="166"/>
                </a:cxn>
                <a:cxn ang="0">
                  <a:pos x="116" y="172"/>
                </a:cxn>
                <a:cxn ang="0">
                  <a:pos x="80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4" y="152"/>
                </a:cxn>
                <a:cxn ang="0">
                  <a:pos x="10" y="144"/>
                </a:cxn>
                <a:cxn ang="0">
                  <a:pos x="2" y="128"/>
                </a:cxn>
                <a:cxn ang="0">
                  <a:pos x="0" y="110"/>
                </a:cxn>
                <a:cxn ang="0">
                  <a:pos x="4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2" y="54"/>
                </a:cxn>
                <a:cxn ang="0">
                  <a:pos x="124" y="40"/>
                </a:cxn>
                <a:cxn ang="0">
                  <a:pos x="110" y="36"/>
                </a:cxn>
                <a:cxn ang="0">
                  <a:pos x="102" y="38"/>
                </a:cxn>
                <a:cxn ang="0">
                  <a:pos x="86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0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0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8" h="176">
                  <a:moveTo>
                    <a:pt x="4" y="86"/>
                  </a:moveTo>
                  <a:lnTo>
                    <a:pt x="4" y="86"/>
                  </a:lnTo>
                  <a:lnTo>
                    <a:pt x="8" y="74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32"/>
                  </a:lnTo>
                  <a:lnTo>
                    <a:pt x="42" y="24"/>
                  </a:lnTo>
                  <a:lnTo>
                    <a:pt x="54" y="1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76" y="6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6" y="46"/>
                  </a:lnTo>
                  <a:lnTo>
                    <a:pt x="198" y="5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88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6" y="14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32" y="166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98" y="174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56" y="174"/>
                  </a:lnTo>
                  <a:lnTo>
                    <a:pt x="46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6" y="138"/>
                  </a:lnTo>
                  <a:lnTo>
                    <a:pt x="2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54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38"/>
                  </a:lnTo>
                  <a:lnTo>
                    <a:pt x="92" y="42"/>
                  </a:lnTo>
                  <a:lnTo>
                    <a:pt x="86" y="48"/>
                  </a:lnTo>
                  <a:lnTo>
                    <a:pt x="80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0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4" y="136"/>
                  </a:lnTo>
                  <a:lnTo>
                    <a:pt x="110" y="132"/>
                  </a:lnTo>
                  <a:lnTo>
                    <a:pt x="116" y="126"/>
                  </a:lnTo>
                  <a:lnTo>
                    <a:pt x="120" y="118"/>
                  </a:lnTo>
                  <a:lnTo>
                    <a:pt x="126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6" name="Freeform 46"/>
            <p:cNvSpPr>
              <a:spLocks noChangeAspect="1" noEditPoints="1"/>
            </p:cNvSpPr>
            <p:nvPr/>
          </p:nvSpPr>
          <p:spPr bwMode="auto">
            <a:xfrm>
              <a:off x="2491" y="5848"/>
              <a:ext cx="208" cy="244"/>
            </a:xfrm>
            <a:custGeom>
              <a:avLst/>
              <a:gdLst/>
              <a:ahLst/>
              <a:cxnLst>
                <a:cxn ang="0">
                  <a:pos x="94" y="92"/>
                </a:cxn>
                <a:cxn ang="0">
                  <a:pos x="108" y="82"/>
                </a:cxn>
                <a:cxn ang="0">
                  <a:pos x="136" y="70"/>
                </a:cxn>
                <a:cxn ang="0">
                  <a:pos x="154" y="68"/>
                </a:cxn>
                <a:cxn ang="0">
                  <a:pos x="182" y="74"/>
                </a:cxn>
                <a:cxn ang="0">
                  <a:pos x="192" y="82"/>
                </a:cxn>
                <a:cxn ang="0">
                  <a:pos x="200" y="94"/>
                </a:cxn>
                <a:cxn ang="0">
                  <a:pos x="208" y="128"/>
                </a:cxn>
                <a:cxn ang="0">
                  <a:pos x="208" y="142"/>
                </a:cxn>
                <a:cxn ang="0">
                  <a:pos x="202" y="170"/>
                </a:cxn>
                <a:cxn ang="0">
                  <a:pos x="198" y="182"/>
                </a:cxn>
                <a:cxn ang="0">
                  <a:pos x="182" y="206"/>
                </a:cxn>
                <a:cxn ang="0">
                  <a:pos x="164" y="226"/>
                </a:cxn>
                <a:cxn ang="0">
                  <a:pos x="152" y="234"/>
                </a:cxn>
                <a:cxn ang="0">
                  <a:pos x="126" y="242"/>
                </a:cxn>
                <a:cxn ang="0">
                  <a:pos x="112" y="244"/>
                </a:cxn>
                <a:cxn ang="0">
                  <a:pos x="90" y="238"/>
                </a:cxn>
                <a:cxn ang="0">
                  <a:pos x="84" y="234"/>
                </a:cxn>
                <a:cxn ang="0">
                  <a:pos x="74" y="226"/>
                </a:cxn>
                <a:cxn ang="0">
                  <a:pos x="70" y="214"/>
                </a:cxn>
                <a:cxn ang="0">
                  <a:pos x="68" y="214"/>
                </a:cxn>
                <a:cxn ang="0">
                  <a:pos x="0" y="238"/>
                </a:cxn>
                <a:cxn ang="0">
                  <a:pos x="114" y="0"/>
                </a:cxn>
                <a:cxn ang="0">
                  <a:pos x="82" y="154"/>
                </a:cxn>
                <a:cxn ang="0">
                  <a:pos x="78" y="180"/>
                </a:cxn>
                <a:cxn ang="0">
                  <a:pos x="80" y="192"/>
                </a:cxn>
                <a:cxn ang="0">
                  <a:pos x="90" y="206"/>
                </a:cxn>
                <a:cxn ang="0">
                  <a:pos x="98" y="208"/>
                </a:cxn>
                <a:cxn ang="0">
                  <a:pos x="114" y="204"/>
                </a:cxn>
                <a:cxn ang="0">
                  <a:pos x="124" y="194"/>
                </a:cxn>
                <a:cxn ang="0">
                  <a:pos x="134" y="182"/>
                </a:cxn>
                <a:cxn ang="0">
                  <a:pos x="140" y="166"/>
                </a:cxn>
                <a:cxn ang="0">
                  <a:pos x="144" y="132"/>
                </a:cxn>
                <a:cxn ang="0">
                  <a:pos x="142" y="120"/>
                </a:cxn>
                <a:cxn ang="0">
                  <a:pos x="132" y="106"/>
                </a:cxn>
                <a:cxn ang="0">
                  <a:pos x="122" y="104"/>
                </a:cxn>
                <a:cxn ang="0">
                  <a:pos x="108" y="108"/>
                </a:cxn>
                <a:cxn ang="0">
                  <a:pos x="96" y="116"/>
                </a:cxn>
                <a:cxn ang="0">
                  <a:pos x="88" y="132"/>
                </a:cxn>
                <a:cxn ang="0">
                  <a:pos x="82" y="154"/>
                </a:cxn>
              </a:cxnLst>
              <a:rect l="0" t="0" r="r" b="b"/>
              <a:pathLst>
                <a:path w="208" h="244">
                  <a:moveTo>
                    <a:pt x="114" y="0"/>
                  </a:moveTo>
                  <a:lnTo>
                    <a:pt x="94" y="92"/>
                  </a:lnTo>
                  <a:lnTo>
                    <a:pt x="94" y="92"/>
                  </a:lnTo>
                  <a:lnTo>
                    <a:pt x="108" y="82"/>
                  </a:lnTo>
                  <a:lnTo>
                    <a:pt x="122" y="74"/>
                  </a:lnTo>
                  <a:lnTo>
                    <a:pt x="136" y="70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68" y="7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92" y="82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6" y="10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42"/>
                  </a:lnTo>
                  <a:lnTo>
                    <a:pt x="206" y="156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8" y="182"/>
                  </a:lnTo>
                  <a:lnTo>
                    <a:pt x="190" y="196"/>
                  </a:lnTo>
                  <a:lnTo>
                    <a:pt x="182" y="206"/>
                  </a:lnTo>
                  <a:lnTo>
                    <a:pt x="174" y="218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52" y="234"/>
                  </a:lnTo>
                  <a:lnTo>
                    <a:pt x="140" y="238"/>
                  </a:lnTo>
                  <a:lnTo>
                    <a:pt x="126" y="242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96" y="242"/>
                  </a:lnTo>
                  <a:lnTo>
                    <a:pt x="90" y="23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2" y="220"/>
                  </a:lnTo>
                  <a:lnTo>
                    <a:pt x="70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2" y="238"/>
                  </a:lnTo>
                  <a:lnTo>
                    <a:pt x="0" y="238"/>
                  </a:lnTo>
                  <a:lnTo>
                    <a:pt x="52" y="0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82" y="154"/>
                  </a:moveTo>
                  <a:lnTo>
                    <a:pt x="82" y="154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80" y="192"/>
                  </a:lnTo>
                  <a:lnTo>
                    <a:pt x="84" y="200"/>
                  </a:lnTo>
                  <a:lnTo>
                    <a:pt x="90" y="206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106" y="206"/>
                  </a:lnTo>
                  <a:lnTo>
                    <a:pt x="114" y="204"/>
                  </a:lnTo>
                  <a:lnTo>
                    <a:pt x="120" y="200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34" y="182"/>
                  </a:lnTo>
                  <a:lnTo>
                    <a:pt x="140" y="166"/>
                  </a:lnTo>
                  <a:lnTo>
                    <a:pt x="140" y="166"/>
                  </a:lnTo>
                  <a:lnTo>
                    <a:pt x="142" y="148"/>
                  </a:lnTo>
                  <a:lnTo>
                    <a:pt x="144" y="132"/>
                  </a:lnTo>
                  <a:lnTo>
                    <a:pt x="144" y="132"/>
                  </a:lnTo>
                  <a:lnTo>
                    <a:pt x="142" y="120"/>
                  </a:lnTo>
                  <a:lnTo>
                    <a:pt x="138" y="112"/>
                  </a:lnTo>
                  <a:lnTo>
                    <a:pt x="132" y="106"/>
                  </a:lnTo>
                  <a:lnTo>
                    <a:pt x="122" y="104"/>
                  </a:lnTo>
                  <a:lnTo>
                    <a:pt x="122" y="104"/>
                  </a:lnTo>
                  <a:lnTo>
                    <a:pt x="114" y="106"/>
                  </a:lnTo>
                  <a:lnTo>
                    <a:pt x="108" y="108"/>
                  </a:lnTo>
                  <a:lnTo>
                    <a:pt x="102" y="112"/>
                  </a:lnTo>
                  <a:lnTo>
                    <a:pt x="96" y="116"/>
                  </a:lnTo>
                  <a:lnTo>
                    <a:pt x="92" y="124"/>
                  </a:lnTo>
                  <a:lnTo>
                    <a:pt x="88" y="132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2" y="15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7" name="Freeform 47"/>
            <p:cNvSpPr>
              <a:spLocks noChangeAspect="1" noEditPoints="1"/>
            </p:cNvSpPr>
            <p:nvPr/>
          </p:nvSpPr>
          <p:spPr bwMode="auto">
            <a:xfrm>
              <a:off x="2721" y="5916"/>
              <a:ext cx="198" cy="176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2" y="62"/>
                </a:cxn>
                <a:cxn ang="0">
                  <a:pos x="26" y="42"/>
                </a:cxn>
                <a:cxn ang="0">
                  <a:pos x="34" y="32"/>
                </a:cxn>
                <a:cxn ang="0">
                  <a:pos x="54" y="16"/>
                </a:cxn>
                <a:cxn ang="0">
                  <a:pos x="66" y="10"/>
                </a:cxn>
                <a:cxn ang="0">
                  <a:pos x="90" y="2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8" y="56"/>
                </a:cxn>
                <a:cxn ang="0">
                  <a:pos x="198" y="66"/>
                </a:cxn>
                <a:cxn ang="0">
                  <a:pos x="196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50" y="156"/>
                </a:cxn>
                <a:cxn ang="0">
                  <a:pos x="134" y="166"/>
                </a:cxn>
                <a:cxn ang="0">
                  <a:pos x="116" y="172"/>
                </a:cxn>
                <a:cxn ang="0">
                  <a:pos x="80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6" y="152"/>
                </a:cxn>
                <a:cxn ang="0">
                  <a:pos x="10" y="144"/>
                </a:cxn>
                <a:cxn ang="0">
                  <a:pos x="4" y="128"/>
                </a:cxn>
                <a:cxn ang="0">
                  <a:pos x="0" y="110"/>
                </a:cxn>
                <a:cxn ang="0">
                  <a:pos x="4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4" y="54"/>
                </a:cxn>
                <a:cxn ang="0">
                  <a:pos x="126" y="40"/>
                </a:cxn>
                <a:cxn ang="0">
                  <a:pos x="110" y="36"/>
                </a:cxn>
                <a:cxn ang="0">
                  <a:pos x="102" y="38"/>
                </a:cxn>
                <a:cxn ang="0">
                  <a:pos x="86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2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2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8" h="176">
                  <a:moveTo>
                    <a:pt x="4" y="86"/>
                  </a:moveTo>
                  <a:lnTo>
                    <a:pt x="4" y="86"/>
                  </a:lnTo>
                  <a:lnTo>
                    <a:pt x="8" y="74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32"/>
                  </a:lnTo>
                  <a:lnTo>
                    <a:pt x="44" y="24"/>
                  </a:lnTo>
                  <a:lnTo>
                    <a:pt x="54" y="1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8" y="6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6" y="46"/>
                  </a:lnTo>
                  <a:lnTo>
                    <a:pt x="198" y="5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0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6" y="14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34" y="166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98" y="174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56" y="174"/>
                  </a:lnTo>
                  <a:lnTo>
                    <a:pt x="46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2" y="158"/>
                  </a:lnTo>
                  <a:lnTo>
                    <a:pt x="16" y="152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6" y="138"/>
                  </a:lnTo>
                  <a:lnTo>
                    <a:pt x="4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4" y="54"/>
                  </a:lnTo>
                  <a:lnTo>
                    <a:pt x="128" y="44"/>
                  </a:lnTo>
                  <a:lnTo>
                    <a:pt x="126" y="40"/>
                  </a:lnTo>
                  <a:lnTo>
                    <a:pt x="122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38"/>
                  </a:lnTo>
                  <a:lnTo>
                    <a:pt x="94" y="42"/>
                  </a:lnTo>
                  <a:lnTo>
                    <a:pt x="86" y="48"/>
                  </a:lnTo>
                  <a:lnTo>
                    <a:pt x="80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2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4" y="136"/>
                  </a:lnTo>
                  <a:lnTo>
                    <a:pt x="110" y="132"/>
                  </a:lnTo>
                  <a:lnTo>
                    <a:pt x="116" y="126"/>
                  </a:lnTo>
                  <a:lnTo>
                    <a:pt x="122" y="118"/>
                  </a:lnTo>
                  <a:lnTo>
                    <a:pt x="126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8" name="Freeform 48"/>
            <p:cNvSpPr>
              <a:spLocks noChangeAspect="1"/>
            </p:cNvSpPr>
            <p:nvPr/>
          </p:nvSpPr>
          <p:spPr bwMode="auto">
            <a:xfrm>
              <a:off x="2945" y="5872"/>
              <a:ext cx="138" cy="220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112" y="0"/>
                </a:cxn>
                <a:cxn ang="0">
                  <a:pos x="102" y="50"/>
                </a:cxn>
                <a:cxn ang="0">
                  <a:pos x="138" y="50"/>
                </a:cxn>
                <a:cxn ang="0">
                  <a:pos x="130" y="88"/>
                </a:cxn>
                <a:cxn ang="0">
                  <a:pos x="94" y="88"/>
                </a:cxn>
                <a:cxn ang="0">
                  <a:pos x="80" y="154"/>
                </a:cxn>
                <a:cxn ang="0">
                  <a:pos x="80" y="154"/>
                </a:cxn>
                <a:cxn ang="0">
                  <a:pos x="78" y="170"/>
                </a:cxn>
                <a:cxn ang="0">
                  <a:pos x="78" y="170"/>
                </a:cxn>
                <a:cxn ang="0">
                  <a:pos x="78" y="176"/>
                </a:cxn>
                <a:cxn ang="0">
                  <a:pos x="80" y="178"/>
                </a:cxn>
                <a:cxn ang="0">
                  <a:pos x="80" y="178"/>
                </a:cxn>
                <a:cxn ang="0">
                  <a:pos x="84" y="180"/>
                </a:cxn>
                <a:cxn ang="0">
                  <a:pos x="92" y="180"/>
                </a:cxn>
                <a:cxn ang="0">
                  <a:pos x="92" y="180"/>
                </a:cxn>
                <a:cxn ang="0">
                  <a:pos x="100" y="180"/>
                </a:cxn>
                <a:cxn ang="0">
                  <a:pos x="100" y="180"/>
                </a:cxn>
                <a:cxn ang="0">
                  <a:pos x="112" y="180"/>
                </a:cxn>
                <a:cxn ang="0">
                  <a:pos x="102" y="216"/>
                </a:cxn>
                <a:cxn ang="0">
                  <a:pos x="102" y="216"/>
                </a:cxn>
                <a:cxn ang="0">
                  <a:pos x="68" y="220"/>
                </a:cxn>
                <a:cxn ang="0">
                  <a:pos x="68" y="220"/>
                </a:cxn>
                <a:cxn ang="0">
                  <a:pos x="46" y="218"/>
                </a:cxn>
                <a:cxn ang="0">
                  <a:pos x="28" y="214"/>
                </a:cxn>
                <a:cxn ang="0">
                  <a:pos x="28" y="214"/>
                </a:cxn>
                <a:cxn ang="0">
                  <a:pos x="20" y="210"/>
                </a:cxn>
                <a:cxn ang="0">
                  <a:pos x="16" y="204"/>
                </a:cxn>
                <a:cxn ang="0">
                  <a:pos x="12" y="198"/>
                </a:cxn>
                <a:cxn ang="0">
                  <a:pos x="12" y="188"/>
                </a:cxn>
                <a:cxn ang="0">
                  <a:pos x="12" y="188"/>
                </a:cxn>
                <a:cxn ang="0">
                  <a:pos x="16" y="164"/>
                </a:cxn>
                <a:cxn ang="0">
                  <a:pos x="30" y="88"/>
                </a:cxn>
                <a:cxn ang="0">
                  <a:pos x="0" y="88"/>
                </a:cxn>
                <a:cxn ang="0">
                  <a:pos x="8" y="50"/>
                </a:cxn>
                <a:cxn ang="0">
                  <a:pos x="40" y="50"/>
                </a:cxn>
                <a:cxn ang="0">
                  <a:pos x="44" y="24"/>
                </a:cxn>
                <a:cxn ang="0">
                  <a:pos x="44" y="24"/>
                </a:cxn>
              </a:cxnLst>
              <a:rect l="0" t="0" r="r" b="b"/>
              <a:pathLst>
                <a:path w="138" h="220">
                  <a:moveTo>
                    <a:pt x="44" y="24"/>
                  </a:moveTo>
                  <a:lnTo>
                    <a:pt x="112" y="0"/>
                  </a:lnTo>
                  <a:lnTo>
                    <a:pt x="102" y="50"/>
                  </a:lnTo>
                  <a:lnTo>
                    <a:pt x="138" y="50"/>
                  </a:lnTo>
                  <a:lnTo>
                    <a:pt x="130" y="88"/>
                  </a:lnTo>
                  <a:lnTo>
                    <a:pt x="94" y="88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8" y="170"/>
                  </a:lnTo>
                  <a:lnTo>
                    <a:pt x="78" y="170"/>
                  </a:lnTo>
                  <a:lnTo>
                    <a:pt x="78" y="176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4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12" y="180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46" y="218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0" y="210"/>
                  </a:lnTo>
                  <a:lnTo>
                    <a:pt x="16" y="204"/>
                  </a:lnTo>
                  <a:lnTo>
                    <a:pt x="12" y="198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6" y="164"/>
                  </a:lnTo>
                  <a:lnTo>
                    <a:pt x="30" y="88"/>
                  </a:lnTo>
                  <a:lnTo>
                    <a:pt x="0" y="88"/>
                  </a:lnTo>
                  <a:lnTo>
                    <a:pt x="8" y="50"/>
                  </a:lnTo>
                  <a:lnTo>
                    <a:pt x="40" y="50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9" name="Freeform 49"/>
            <p:cNvSpPr>
              <a:spLocks noChangeAspect="1"/>
            </p:cNvSpPr>
            <p:nvPr/>
          </p:nvSpPr>
          <p:spPr bwMode="auto">
            <a:xfrm>
              <a:off x="3097" y="5916"/>
              <a:ext cx="154" cy="17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96" y="6"/>
                </a:cxn>
                <a:cxn ang="0">
                  <a:pos x="92" y="36"/>
                </a:cxn>
                <a:cxn ang="0">
                  <a:pos x="92" y="36"/>
                </a:cxn>
                <a:cxn ang="0">
                  <a:pos x="92" y="36"/>
                </a:cxn>
                <a:cxn ang="0">
                  <a:pos x="96" y="28"/>
                </a:cxn>
                <a:cxn ang="0">
                  <a:pos x="102" y="20"/>
                </a:cxn>
                <a:cxn ang="0">
                  <a:pos x="108" y="14"/>
                </a:cxn>
                <a:cxn ang="0">
                  <a:pos x="116" y="10"/>
                </a:cxn>
                <a:cxn ang="0">
                  <a:pos x="116" y="10"/>
                </a:cxn>
                <a:cxn ang="0">
                  <a:pos x="124" y="6"/>
                </a:cxn>
                <a:cxn ang="0">
                  <a:pos x="132" y="2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44" y="54"/>
                </a:cxn>
                <a:cxn ang="0">
                  <a:pos x="132" y="54"/>
                </a:cxn>
                <a:cxn ang="0">
                  <a:pos x="132" y="54"/>
                </a:cxn>
                <a:cxn ang="0">
                  <a:pos x="122" y="54"/>
                </a:cxn>
                <a:cxn ang="0">
                  <a:pos x="112" y="56"/>
                </a:cxn>
                <a:cxn ang="0">
                  <a:pos x="104" y="60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0" y="70"/>
                </a:cxn>
                <a:cxn ang="0">
                  <a:pos x="86" y="78"/>
                </a:cxn>
                <a:cxn ang="0">
                  <a:pos x="80" y="88"/>
                </a:cxn>
                <a:cxn ang="0">
                  <a:pos x="78" y="100"/>
                </a:cxn>
                <a:cxn ang="0">
                  <a:pos x="64" y="170"/>
                </a:cxn>
                <a:cxn ang="0">
                  <a:pos x="0" y="170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54" h="170">
                  <a:moveTo>
                    <a:pt x="34" y="6"/>
                  </a:moveTo>
                  <a:lnTo>
                    <a:pt x="96" y="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6" y="28"/>
                  </a:lnTo>
                  <a:lnTo>
                    <a:pt x="102" y="20"/>
                  </a:lnTo>
                  <a:lnTo>
                    <a:pt x="108" y="14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24" y="6"/>
                  </a:lnTo>
                  <a:lnTo>
                    <a:pt x="132" y="2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44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2" y="54"/>
                  </a:lnTo>
                  <a:lnTo>
                    <a:pt x="112" y="56"/>
                  </a:lnTo>
                  <a:lnTo>
                    <a:pt x="104" y="60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70"/>
                  </a:lnTo>
                  <a:lnTo>
                    <a:pt x="86" y="78"/>
                  </a:lnTo>
                  <a:lnTo>
                    <a:pt x="80" y="88"/>
                  </a:lnTo>
                  <a:lnTo>
                    <a:pt x="78" y="100"/>
                  </a:lnTo>
                  <a:lnTo>
                    <a:pt x="64" y="170"/>
                  </a:lnTo>
                  <a:lnTo>
                    <a:pt x="0" y="17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0" name="Freeform 50"/>
            <p:cNvSpPr>
              <a:spLocks noChangeAspect="1" noEditPoints="1"/>
            </p:cNvSpPr>
            <p:nvPr/>
          </p:nvSpPr>
          <p:spPr bwMode="auto">
            <a:xfrm>
              <a:off x="3251" y="5916"/>
              <a:ext cx="196" cy="176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10" y="62"/>
                </a:cxn>
                <a:cxn ang="0">
                  <a:pos x="24" y="42"/>
                </a:cxn>
                <a:cxn ang="0">
                  <a:pos x="32" y="32"/>
                </a:cxn>
                <a:cxn ang="0">
                  <a:pos x="52" y="16"/>
                </a:cxn>
                <a:cxn ang="0">
                  <a:pos x="64" y="10"/>
                </a:cxn>
                <a:cxn ang="0">
                  <a:pos x="90" y="2"/>
                </a:cxn>
                <a:cxn ang="0">
                  <a:pos x="116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76" y="18"/>
                </a:cxn>
                <a:cxn ang="0">
                  <a:pos x="188" y="30"/>
                </a:cxn>
                <a:cxn ang="0">
                  <a:pos x="192" y="38"/>
                </a:cxn>
                <a:cxn ang="0">
                  <a:pos x="196" y="56"/>
                </a:cxn>
                <a:cxn ang="0">
                  <a:pos x="196" y="66"/>
                </a:cxn>
                <a:cxn ang="0">
                  <a:pos x="194" y="88"/>
                </a:cxn>
                <a:cxn ang="0">
                  <a:pos x="184" y="120"/>
                </a:cxn>
                <a:cxn ang="0">
                  <a:pos x="178" y="128"/>
                </a:cxn>
                <a:cxn ang="0">
                  <a:pos x="148" y="156"/>
                </a:cxn>
                <a:cxn ang="0">
                  <a:pos x="132" y="166"/>
                </a:cxn>
                <a:cxn ang="0">
                  <a:pos x="114" y="172"/>
                </a:cxn>
                <a:cxn ang="0">
                  <a:pos x="78" y="176"/>
                </a:cxn>
                <a:cxn ang="0">
                  <a:pos x="56" y="174"/>
                </a:cxn>
                <a:cxn ang="0">
                  <a:pos x="36" y="168"/>
                </a:cxn>
                <a:cxn ang="0">
                  <a:pos x="28" y="162"/>
                </a:cxn>
                <a:cxn ang="0">
                  <a:pos x="14" y="152"/>
                </a:cxn>
                <a:cxn ang="0">
                  <a:pos x="8" y="144"/>
                </a:cxn>
                <a:cxn ang="0">
                  <a:pos x="2" y="128"/>
                </a:cxn>
                <a:cxn ang="0">
                  <a:pos x="0" y="110"/>
                </a:cxn>
                <a:cxn ang="0">
                  <a:pos x="2" y="86"/>
                </a:cxn>
                <a:cxn ang="0">
                  <a:pos x="132" y="88"/>
                </a:cxn>
                <a:cxn ang="0">
                  <a:pos x="134" y="66"/>
                </a:cxn>
                <a:cxn ang="0">
                  <a:pos x="132" y="54"/>
                </a:cxn>
                <a:cxn ang="0">
                  <a:pos x="124" y="40"/>
                </a:cxn>
                <a:cxn ang="0">
                  <a:pos x="110" y="36"/>
                </a:cxn>
                <a:cxn ang="0">
                  <a:pos x="100" y="38"/>
                </a:cxn>
                <a:cxn ang="0">
                  <a:pos x="84" y="48"/>
                </a:cxn>
                <a:cxn ang="0">
                  <a:pos x="74" y="66"/>
                </a:cxn>
                <a:cxn ang="0">
                  <a:pos x="66" y="94"/>
                </a:cxn>
                <a:cxn ang="0">
                  <a:pos x="64" y="110"/>
                </a:cxn>
                <a:cxn ang="0">
                  <a:pos x="70" y="132"/>
                </a:cxn>
                <a:cxn ang="0">
                  <a:pos x="88" y="140"/>
                </a:cxn>
                <a:cxn ang="0">
                  <a:pos x="96" y="138"/>
                </a:cxn>
                <a:cxn ang="0">
                  <a:pos x="110" y="132"/>
                </a:cxn>
                <a:cxn ang="0">
                  <a:pos x="120" y="118"/>
                </a:cxn>
                <a:cxn ang="0">
                  <a:pos x="132" y="88"/>
                </a:cxn>
                <a:cxn ang="0">
                  <a:pos x="132" y="88"/>
                </a:cxn>
              </a:cxnLst>
              <a:rect l="0" t="0" r="r" b="b"/>
              <a:pathLst>
                <a:path w="196" h="176">
                  <a:moveTo>
                    <a:pt x="2" y="86"/>
                  </a:move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6" y="5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2" y="32"/>
                  </a:lnTo>
                  <a:lnTo>
                    <a:pt x="42" y="24"/>
                  </a:lnTo>
                  <a:lnTo>
                    <a:pt x="52" y="1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76" y="6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6" y="18"/>
                  </a:lnTo>
                  <a:lnTo>
                    <a:pt x="182" y="24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2" y="38"/>
                  </a:lnTo>
                  <a:lnTo>
                    <a:pt x="194" y="46"/>
                  </a:lnTo>
                  <a:lnTo>
                    <a:pt x="196" y="5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8" y="110"/>
                  </a:lnTo>
                  <a:lnTo>
                    <a:pt x="184" y="12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64" y="144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32" y="166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96" y="174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56" y="174"/>
                  </a:lnTo>
                  <a:lnTo>
                    <a:pt x="44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28" y="162"/>
                  </a:lnTo>
                  <a:lnTo>
                    <a:pt x="20" y="158"/>
                  </a:lnTo>
                  <a:lnTo>
                    <a:pt x="14" y="152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4" y="138"/>
                  </a:lnTo>
                  <a:lnTo>
                    <a:pt x="2" y="12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54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0" y="38"/>
                  </a:lnTo>
                  <a:lnTo>
                    <a:pt x="92" y="42"/>
                  </a:lnTo>
                  <a:lnTo>
                    <a:pt x="84" y="48"/>
                  </a:lnTo>
                  <a:lnTo>
                    <a:pt x="78" y="56"/>
                  </a:lnTo>
                  <a:lnTo>
                    <a:pt x="74" y="66"/>
                  </a:lnTo>
                  <a:lnTo>
                    <a:pt x="70" y="78"/>
                  </a:lnTo>
                  <a:lnTo>
                    <a:pt x="66" y="94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6" y="124"/>
                  </a:lnTo>
                  <a:lnTo>
                    <a:pt x="70" y="132"/>
                  </a:lnTo>
                  <a:lnTo>
                    <a:pt x="78" y="138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10" y="132"/>
                  </a:lnTo>
                  <a:lnTo>
                    <a:pt x="114" y="126"/>
                  </a:lnTo>
                  <a:lnTo>
                    <a:pt x="120" y="118"/>
                  </a:lnTo>
                  <a:lnTo>
                    <a:pt x="124" y="11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1" name="Freeform 51"/>
            <p:cNvSpPr>
              <a:spLocks noChangeAspect="1"/>
            </p:cNvSpPr>
            <p:nvPr/>
          </p:nvSpPr>
          <p:spPr bwMode="auto">
            <a:xfrm>
              <a:off x="3463" y="5916"/>
              <a:ext cx="202" cy="170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98" y="6"/>
                </a:cxn>
                <a:cxn ang="0">
                  <a:pos x="98" y="6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108" y="14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136" y="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0" y="2"/>
                </a:cxn>
                <a:cxn ang="0">
                  <a:pos x="178" y="6"/>
                </a:cxn>
                <a:cxn ang="0">
                  <a:pos x="186" y="12"/>
                </a:cxn>
                <a:cxn ang="0">
                  <a:pos x="186" y="12"/>
                </a:cxn>
                <a:cxn ang="0">
                  <a:pos x="194" y="18"/>
                </a:cxn>
                <a:cxn ang="0">
                  <a:pos x="198" y="26"/>
                </a:cxn>
                <a:cxn ang="0">
                  <a:pos x="200" y="34"/>
                </a:cxn>
                <a:cxn ang="0">
                  <a:pos x="202" y="46"/>
                </a:cxn>
                <a:cxn ang="0">
                  <a:pos x="202" y="46"/>
                </a:cxn>
                <a:cxn ang="0">
                  <a:pos x="200" y="60"/>
                </a:cxn>
                <a:cxn ang="0">
                  <a:pos x="178" y="170"/>
                </a:cxn>
                <a:cxn ang="0">
                  <a:pos x="114" y="170"/>
                </a:cxn>
                <a:cxn ang="0">
                  <a:pos x="134" y="76"/>
                </a:cxn>
                <a:cxn ang="0">
                  <a:pos x="134" y="76"/>
                </a:cxn>
                <a:cxn ang="0">
                  <a:pos x="136" y="60"/>
                </a:cxn>
                <a:cxn ang="0">
                  <a:pos x="136" y="60"/>
                </a:cxn>
                <a:cxn ang="0">
                  <a:pos x="136" y="52"/>
                </a:cxn>
                <a:cxn ang="0">
                  <a:pos x="132" y="44"/>
                </a:cxn>
                <a:cxn ang="0">
                  <a:pos x="126" y="40"/>
                </a:cxn>
                <a:cxn ang="0">
                  <a:pos x="116" y="40"/>
                </a:cxn>
                <a:cxn ang="0">
                  <a:pos x="116" y="40"/>
                </a:cxn>
                <a:cxn ang="0">
                  <a:pos x="106" y="42"/>
                </a:cxn>
                <a:cxn ang="0">
                  <a:pos x="98" y="48"/>
                </a:cxn>
                <a:cxn ang="0">
                  <a:pos x="98" y="48"/>
                </a:cxn>
                <a:cxn ang="0">
                  <a:pos x="90" y="56"/>
                </a:cxn>
                <a:cxn ang="0">
                  <a:pos x="86" y="70"/>
                </a:cxn>
                <a:cxn ang="0">
                  <a:pos x="64" y="170"/>
                </a:cxn>
                <a:cxn ang="0">
                  <a:pos x="0" y="170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202" h="170">
                  <a:moveTo>
                    <a:pt x="34" y="6"/>
                  </a:moveTo>
                  <a:lnTo>
                    <a:pt x="98" y="6"/>
                  </a:lnTo>
                  <a:lnTo>
                    <a:pt x="98" y="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8" y="14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36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0" y="2"/>
                  </a:lnTo>
                  <a:lnTo>
                    <a:pt x="178" y="6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94" y="18"/>
                  </a:lnTo>
                  <a:lnTo>
                    <a:pt x="198" y="26"/>
                  </a:lnTo>
                  <a:lnTo>
                    <a:pt x="200" y="34"/>
                  </a:lnTo>
                  <a:lnTo>
                    <a:pt x="202" y="46"/>
                  </a:lnTo>
                  <a:lnTo>
                    <a:pt x="202" y="46"/>
                  </a:lnTo>
                  <a:lnTo>
                    <a:pt x="200" y="60"/>
                  </a:lnTo>
                  <a:lnTo>
                    <a:pt x="178" y="170"/>
                  </a:lnTo>
                  <a:lnTo>
                    <a:pt x="114" y="170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6" y="52"/>
                  </a:lnTo>
                  <a:lnTo>
                    <a:pt x="132" y="44"/>
                  </a:lnTo>
                  <a:lnTo>
                    <a:pt x="12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06" y="42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0" y="56"/>
                  </a:lnTo>
                  <a:lnTo>
                    <a:pt x="86" y="70"/>
                  </a:lnTo>
                  <a:lnTo>
                    <a:pt x="64" y="170"/>
                  </a:lnTo>
                  <a:lnTo>
                    <a:pt x="0" y="17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72" name="Freeform 52"/>
            <p:cNvSpPr>
              <a:spLocks noChangeAspect="1" noEditPoints="1"/>
            </p:cNvSpPr>
            <p:nvPr/>
          </p:nvSpPr>
          <p:spPr bwMode="auto">
            <a:xfrm>
              <a:off x="3667" y="5854"/>
              <a:ext cx="58" cy="60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8" y="30"/>
                </a:cxn>
                <a:cxn ang="0">
                  <a:pos x="56" y="42"/>
                </a:cxn>
                <a:cxn ang="0">
                  <a:pos x="50" y="52"/>
                </a:cxn>
                <a:cxn ang="0">
                  <a:pos x="28" y="60"/>
                </a:cxn>
                <a:cxn ang="0">
                  <a:pos x="18" y="58"/>
                </a:cxn>
                <a:cxn ang="0">
                  <a:pos x="8" y="52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8"/>
                </a:cxn>
                <a:cxn ang="0">
                  <a:pos x="48" y="12"/>
                </a:cxn>
                <a:cxn ang="0">
                  <a:pos x="38" y="6"/>
                </a:cxn>
                <a:cxn ang="0">
                  <a:pos x="28" y="4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4" y="30"/>
                </a:cxn>
                <a:cxn ang="0">
                  <a:pos x="10" y="48"/>
                </a:cxn>
                <a:cxn ang="0">
                  <a:pos x="18" y="54"/>
                </a:cxn>
                <a:cxn ang="0">
                  <a:pos x="28" y="56"/>
                </a:cxn>
                <a:cxn ang="0">
                  <a:pos x="48" y="48"/>
                </a:cxn>
                <a:cxn ang="0">
                  <a:pos x="52" y="40"/>
                </a:cxn>
                <a:cxn ang="0">
                  <a:pos x="54" y="3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6" y="16"/>
                </a:cxn>
                <a:cxn ang="0">
                  <a:pos x="38" y="20"/>
                </a:cxn>
                <a:cxn ang="0">
                  <a:pos x="40" y="24"/>
                </a:cxn>
                <a:cxn ang="0">
                  <a:pos x="36" y="30"/>
                </a:cxn>
                <a:cxn ang="0">
                  <a:pos x="34" y="32"/>
                </a:cxn>
                <a:cxn ang="0">
                  <a:pos x="34" y="46"/>
                </a:cxn>
                <a:cxn ang="0">
                  <a:pos x="24" y="32"/>
                </a:cxn>
                <a:cxn ang="0">
                  <a:pos x="18" y="46"/>
                </a:cxn>
                <a:cxn ang="0">
                  <a:pos x="34" y="24"/>
                </a:cxn>
                <a:cxn ang="0">
                  <a:pos x="34" y="20"/>
                </a:cxn>
                <a:cxn ang="0">
                  <a:pos x="30" y="18"/>
                </a:cxn>
                <a:cxn ang="0">
                  <a:pos x="24" y="24"/>
                </a:cxn>
                <a:cxn ang="0">
                  <a:pos x="30" y="28"/>
                </a:cxn>
                <a:cxn ang="0">
                  <a:pos x="34" y="26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58" h="60">
                  <a:moveTo>
                    <a:pt x="50" y="8"/>
                  </a:moveTo>
                  <a:lnTo>
                    <a:pt x="50" y="8"/>
                  </a:lnTo>
                  <a:lnTo>
                    <a:pt x="56" y="1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0" y="5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38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8" y="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4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8" y="5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close/>
                  <a:moveTo>
                    <a:pt x="18" y="46"/>
                  </a:move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8" y="46"/>
                  </a:lnTo>
                  <a:close/>
                  <a:moveTo>
                    <a:pt x="34" y="24"/>
                  </a:move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73" name="Rectangle 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2613" y="133350"/>
            <a:ext cx="3003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894" rIns="0" bIns="45894" numCol="1" anchor="ctr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969696"/>
                </a:solidFill>
                <a:latin typeface="Arial" charset="0"/>
              </a:defRPr>
            </a:lvl1pPr>
          </a:lstStyle>
          <a:p>
            <a:r>
              <a:rPr lang="de-DE"/>
              <a:t>Robotron – Firmenpräsentation</a:t>
            </a:r>
          </a:p>
        </p:txBody>
      </p:sp>
      <p:pic>
        <p:nvPicPr>
          <p:cNvPr id="48" name="Grafik 47" descr="logo_opp_grau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18" y="9449736"/>
            <a:ext cx="1120500" cy="1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93663" indent="-93663" algn="l" rtl="0" fontAlgn="base">
      <a:spcBef>
        <a:spcPct val="30000"/>
      </a:spcBef>
      <a:spcAft>
        <a:spcPct val="0"/>
      </a:spcAft>
      <a:buChar char="•"/>
      <a:tabLst>
        <a:tab pos="93663" algn="l"/>
        <a:tab pos="538163" algn="l"/>
        <a:tab pos="981075" algn="l"/>
        <a:tab pos="1438275" algn="l"/>
        <a:tab pos="1882775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80963" algn="l" rtl="0" fontAlgn="base">
      <a:spcBef>
        <a:spcPct val="30000"/>
      </a:spcBef>
      <a:spcAft>
        <a:spcPct val="0"/>
      </a:spcAft>
      <a:buChar char="•"/>
      <a:tabLst>
        <a:tab pos="93663" algn="l"/>
        <a:tab pos="538163" algn="l"/>
        <a:tab pos="981075" algn="l"/>
        <a:tab pos="1438275" algn="l"/>
        <a:tab pos="1882775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81075" indent="-66675" algn="l" rtl="0" fontAlgn="base">
      <a:spcBef>
        <a:spcPct val="30000"/>
      </a:spcBef>
      <a:spcAft>
        <a:spcPct val="0"/>
      </a:spcAft>
      <a:buChar char="•"/>
      <a:tabLst>
        <a:tab pos="93663" algn="l"/>
        <a:tab pos="538163" algn="l"/>
        <a:tab pos="981075" algn="l"/>
        <a:tab pos="1438275" algn="l"/>
        <a:tab pos="1882775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438275" indent="-66675" algn="l" rtl="0" fontAlgn="base">
      <a:spcBef>
        <a:spcPct val="30000"/>
      </a:spcBef>
      <a:spcAft>
        <a:spcPct val="0"/>
      </a:spcAft>
      <a:buChar char="•"/>
      <a:tabLst>
        <a:tab pos="93663" algn="l"/>
        <a:tab pos="538163" algn="l"/>
        <a:tab pos="981075" algn="l"/>
        <a:tab pos="1438275" algn="l"/>
        <a:tab pos="1882775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82775" indent="-53975" algn="l" rtl="0" fontAlgn="base">
      <a:spcBef>
        <a:spcPct val="30000"/>
      </a:spcBef>
      <a:spcAft>
        <a:spcPct val="0"/>
      </a:spcAft>
      <a:buChar char="•"/>
      <a:tabLst>
        <a:tab pos="93663" algn="l"/>
        <a:tab pos="538163" algn="l"/>
        <a:tab pos="981075" algn="l"/>
        <a:tab pos="1438275" algn="l"/>
        <a:tab pos="1882775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77A16459-FAD0-44DC-BC16-B2DC30D59F43}" type="slidenum">
              <a:rPr lang="de-DE"/>
              <a:pPr/>
              <a:t>1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83C1C0BE-50A7-4081-B63E-B9EA00124550}" type="slidenum">
              <a:rPr lang="de-DE"/>
              <a:pPr/>
              <a:t>2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747713"/>
            <a:ext cx="5621337" cy="4216400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8525"/>
            <a:ext cx="4987925" cy="24288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711F9E4F-F1EA-4A6A-9D59-BE7B15C27436}" type="slidenum">
              <a:rPr lang="de-DE"/>
              <a:pPr/>
              <a:t>4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BE656A6C-1825-4BD8-AE1D-069FDA98AE57}" type="slidenum">
              <a:rPr lang="de-DE"/>
              <a:pPr/>
              <a:t>5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DBDE5229-278E-42F2-88D2-B52E6E6CA4B0}" type="slidenum">
              <a:rPr lang="de-DE"/>
              <a:pPr/>
              <a:t>6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746125"/>
            <a:ext cx="5624512" cy="42179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5292725"/>
            <a:ext cx="5657850" cy="2698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623B7AD8-1881-48BB-A517-B7B91ED8A967}" type="slidenum">
              <a:rPr lang="de-DE"/>
              <a:pPr/>
              <a:t>7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E8870031-A85D-4ACF-BD6F-E36B0C470CFE}" type="slidenum">
              <a:rPr lang="de-DE"/>
              <a:pPr/>
              <a:t>8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Firmenpräsentation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59D390B0-BCC4-40B7-B1DF-B6EE463C9D45}" type="slidenum">
              <a:rPr lang="de-DE"/>
              <a:pPr/>
              <a:t>9</a:t>
            </a:fld>
            <a:endParaRPr lang="de-D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Robotron – Titel der Präsentation</a:t>
            </a: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8663" y="745229"/>
            <a:ext cx="5552751" cy="42204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4" name="Picture 2" descr="pfeil_bla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1533525" cy="1870075"/>
          </a:xfrm>
          <a:prstGeom prst="rect">
            <a:avLst/>
          </a:prstGeom>
          <a:noFill/>
        </p:spPr>
      </p:pic>
      <p:sp>
        <p:nvSpPr>
          <p:cNvPr id="64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2781300"/>
            <a:ext cx="7488237" cy="2016125"/>
          </a:xfrm>
        </p:spPr>
        <p:txBody>
          <a:bodyPr anchor="t">
            <a:normAutofit/>
          </a:bodyPr>
          <a:lstStyle>
            <a:lvl1pPr>
              <a:spcAft>
                <a:spcPct val="50000"/>
              </a:spcAft>
              <a:defRPr sz="3600"/>
            </a:lvl1pPr>
          </a:lstStyle>
          <a:p>
            <a:r>
              <a:rPr lang="de-DE" dirty="0"/>
              <a:t> Titel hinzufügen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76825" y="6237288"/>
            <a:ext cx="4067175" cy="287337"/>
          </a:xfrm>
          <a:solidFill>
            <a:srgbClr val="B2B2B2"/>
          </a:solidFill>
          <a:ln algn="ctr"/>
        </p:spPr>
        <p:txBody>
          <a:bodyPr wrap="none" lIns="91440" rIns="360000"/>
          <a:lstStyle>
            <a:lvl1pPr marL="0" indent="0" algn="r" eaLnBrk="0" hangingPunct="0">
              <a:lnSpc>
                <a:spcPct val="75000"/>
              </a:lnSpc>
              <a:spcBef>
                <a:spcPct val="5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Referent – Ort, Datum</a:t>
            </a:r>
          </a:p>
        </p:txBody>
      </p:sp>
      <p:grpSp>
        <p:nvGrpSpPr>
          <p:cNvPr id="643078" name="Group 6"/>
          <p:cNvGrpSpPr>
            <a:grpSpLocks/>
          </p:cNvGrpSpPr>
          <p:nvPr/>
        </p:nvGrpSpPr>
        <p:grpSpPr bwMode="auto">
          <a:xfrm>
            <a:off x="5076825" y="328613"/>
            <a:ext cx="3816350" cy="579437"/>
            <a:chOff x="2122" y="161"/>
            <a:chExt cx="3121" cy="474"/>
          </a:xfrm>
        </p:grpSpPr>
        <p:sp>
          <p:nvSpPr>
            <p:cNvPr id="643079" name="Freeform 7"/>
            <p:cNvSpPr>
              <a:spLocks/>
            </p:cNvSpPr>
            <p:nvPr userDrawn="1"/>
          </p:nvSpPr>
          <p:spPr bwMode="auto">
            <a:xfrm>
              <a:off x="2122" y="292"/>
              <a:ext cx="303" cy="332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188" y="11"/>
                </a:cxn>
                <a:cxn ang="0">
                  <a:pos x="178" y="71"/>
                </a:cxn>
                <a:cxn ang="0">
                  <a:pos x="180" y="71"/>
                </a:cxn>
                <a:cxn ang="0">
                  <a:pos x="180" y="71"/>
                </a:cxn>
                <a:cxn ang="0">
                  <a:pos x="188" y="55"/>
                </a:cxn>
                <a:cxn ang="0">
                  <a:pos x="199" y="41"/>
                </a:cxn>
                <a:cxn ang="0">
                  <a:pos x="213" y="27"/>
                </a:cxn>
                <a:cxn ang="0">
                  <a:pos x="227" y="19"/>
                </a:cxn>
                <a:cxn ang="0">
                  <a:pos x="227" y="19"/>
                </a:cxn>
                <a:cxn ang="0">
                  <a:pos x="240" y="11"/>
                </a:cxn>
                <a:cxn ang="0">
                  <a:pos x="259" y="6"/>
                </a:cxn>
                <a:cxn ang="0">
                  <a:pos x="278" y="3"/>
                </a:cxn>
                <a:cxn ang="0">
                  <a:pos x="303" y="0"/>
                </a:cxn>
                <a:cxn ang="0">
                  <a:pos x="281" y="106"/>
                </a:cxn>
                <a:cxn ang="0">
                  <a:pos x="259" y="106"/>
                </a:cxn>
                <a:cxn ang="0">
                  <a:pos x="259" y="106"/>
                </a:cxn>
                <a:cxn ang="0">
                  <a:pos x="238" y="106"/>
                </a:cxn>
                <a:cxn ang="0">
                  <a:pos x="218" y="112"/>
                </a:cxn>
                <a:cxn ang="0">
                  <a:pos x="202" y="117"/>
                </a:cxn>
                <a:cxn ang="0">
                  <a:pos x="188" y="125"/>
                </a:cxn>
                <a:cxn ang="0">
                  <a:pos x="188" y="125"/>
                </a:cxn>
                <a:cxn ang="0">
                  <a:pos x="175" y="139"/>
                </a:cxn>
                <a:cxn ang="0">
                  <a:pos x="167" y="155"/>
                </a:cxn>
                <a:cxn ang="0">
                  <a:pos x="159" y="172"/>
                </a:cxn>
                <a:cxn ang="0">
                  <a:pos x="150" y="196"/>
                </a:cxn>
                <a:cxn ang="0">
                  <a:pos x="123" y="332"/>
                </a:cxn>
                <a:cxn ang="0">
                  <a:pos x="0" y="332"/>
                </a:cxn>
                <a:cxn ang="0">
                  <a:pos x="52" y="85"/>
                </a:cxn>
                <a:cxn ang="0">
                  <a:pos x="52" y="85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6" y="11"/>
                </a:cxn>
              </a:cxnLst>
              <a:rect l="0" t="0" r="r" b="b"/>
              <a:pathLst>
                <a:path w="303" h="332">
                  <a:moveTo>
                    <a:pt x="66" y="11"/>
                  </a:moveTo>
                  <a:lnTo>
                    <a:pt x="188" y="11"/>
                  </a:lnTo>
                  <a:lnTo>
                    <a:pt x="178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8" y="55"/>
                  </a:lnTo>
                  <a:lnTo>
                    <a:pt x="199" y="41"/>
                  </a:lnTo>
                  <a:lnTo>
                    <a:pt x="213" y="27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40" y="11"/>
                  </a:lnTo>
                  <a:lnTo>
                    <a:pt x="259" y="6"/>
                  </a:lnTo>
                  <a:lnTo>
                    <a:pt x="278" y="3"/>
                  </a:lnTo>
                  <a:lnTo>
                    <a:pt x="303" y="0"/>
                  </a:lnTo>
                  <a:lnTo>
                    <a:pt x="281" y="106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38" y="106"/>
                  </a:lnTo>
                  <a:lnTo>
                    <a:pt x="218" y="112"/>
                  </a:lnTo>
                  <a:lnTo>
                    <a:pt x="202" y="117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75" y="139"/>
                  </a:lnTo>
                  <a:lnTo>
                    <a:pt x="167" y="155"/>
                  </a:lnTo>
                  <a:lnTo>
                    <a:pt x="159" y="172"/>
                  </a:lnTo>
                  <a:lnTo>
                    <a:pt x="150" y="196"/>
                  </a:lnTo>
                  <a:lnTo>
                    <a:pt x="123" y="332"/>
                  </a:lnTo>
                  <a:lnTo>
                    <a:pt x="0" y="332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0" name="Freeform 8"/>
            <p:cNvSpPr>
              <a:spLocks noEditPoints="1"/>
            </p:cNvSpPr>
            <p:nvPr userDrawn="1"/>
          </p:nvSpPr>
          <p:spPr bwMode="auto">
            <a:xfrm>
              <a:off x="2422" y="292"/>
              <a:ext cx="384" cy="343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22" y="123"/>
                </a:cxn>
                <a:cxn ang="0">
                  <a:pos x="47" y="82"/>
                </a:cxn>
                <a:cxn ang="0">
                  <a:pos x="63" y="63"/>
                </a:cxn>
                <a:cxn ang="0">
                  <a:pos x="104" y="33"/>
                </a:cxn>
                <a:cxn ang="0">
                  <a:pos x="126" y="22"/>
                </a:cxn>
                <a:cxn ang="0">
                  <a:pos x="175" y="6"/>
                </a:cxn>
                <a:cxn ang="0">
                  <a:pos x="229" y="0"/>
                </a:cxn>
                <a:cxn ang="0">
                  <a:pos x="251" y="3"/>
                </a:cxn>
                <a:cxn ang="0">
                  <a:pos x="292" y="8"/>
                </a:cxn>
                <a:cxn ang="0">
                  <a:pos x="311" y="17"/>
                </a:cxn>
                <a:cxn ang="0">
                  <a:pos x="344" y="33"/>
                </a:cxn>
                <a:cxn ang="0">
                  <a:pos x="365" y="60"/>
                </a:cxn>
                <a:cxn ang="0">
                  <a:pos x="374" y="74"/>
                </a:cxn>
                <a:cxn ang="0">
                  <a:pos x="384" y="109"/>
                </a:cxn>
                <a:cxn ang="0">
                  <a:pos x="384" y="128"/>
                </a:cxn>
                <a:cxn ang="0">
                  <a:pos x="382" y="169"/>
                </a:cxn>
                <a:cxn ang="0">
                  <a:pos x="374" y="194"/>
                </a:cxn>
                <a:cxn ang="0">
                  <a:pos x="357" y="234"/>
                </a:cxn>
                <a:cxn ang="0">
                  <a:pos x="346" y="254"/>
                </a:cxn>
                <a:cxn ang="0">
                  <a:pos x="322" y="283"/>
                </a:cxn>
                <a:cxn ang="0">
                  <a:pos x="292" y="305"/>
                </a:cxn>
                <a:cxn ang="0">
                  <a:pos x="259" y="324"/>
                </a:cxn>
                <a:cxn ang="0">
                  <a:pos x="224" y="335"/>
                </a:cxn>
                <a:cxn ang="0">
                  <a:pos x="153" y="343"/>
                </a:cxn>
                <a:cxn ang="0">
                  <a:pos x="128" y="343"/>
                </a:cxn>
                <a:cxn ang="0">
                  <a:pos x="87" y="335"/>
                </a:cxn>
                <a:cxn ang="0">
                  <a:pos x="68" y="327"/>
                </a:cxn>
                <a:cxn ang="0">
                  <a:pos x="38" y="308"/>
                </a:cxn>
                <a:cxn ang="0">
                  <a:pos x="17" y="283"/>
                </a:cxn>
                <a:cxn ang="0">
                  <a:pos x="8" y="267"/>
                </a:cxn>
                <a:cxn ang="0">
                  <a:pos x="0" y="234"/>
                </a:cxn>
                <a:cxn ang="0">
                  <a:pos x="0" y="215"/>
                </a:cxn>
                <a:cxn ang="0">
                  <a:pos x="6" y="169"/>
                </a:cxn>
                <a:cxn ang="0">
                  <a:pos x="256" y="169"/>
                </a:cxn>
                <a:cxn ang="0">
                  <a:pos x="259" y="150"/>
                </a:cxn>
                <a:cxn ang="0">
                  <a:pos x="262" y="131"/>
                </a:cxn>
                <a:cxn ang="0">
                  <a:pos x="256" y="104"/>
                </a:cxn>
                <a:cxn ang="0">
                  <a:pos x="248" y="85"/>
                </a:cxn>
                <a:cxn ang="0">
                  <a:pos x="235" y="74"/>
                </a:cxn>
                <a:cxn ang="0">
                  <a:pos x="213" y="71"/>
                </a:cxn>
                <a:cxn ang="0">
                  <a:pos x="196" y="74"/>
                </a:cxn>
                <a:cxn ang="0">
                  <a:pos x="166" y="93"/>
                </a:cxn>
                <a:cxn ang="0">
                  <a:pos x="142" y="128"/>
                </a:cxn>
                <a:cxn ang="0">
                  <a:pos x="128" y="183"/>
                </a:cxn>
                <a:cxn ang="0">
                  <a:pos x="123" y="218"/>
                </a:cxn>
                <a:cxn ang="0">
                  <a:pos x="131" y="251"/>
                </a:cxn>
                <a:cxn ang="0">
                  <a:pos x="145" y="264"/>
                </a:cxn>
                <a:cxn ang="0">
                  <a:pos x="161" y="273"/>
                </a:cxn>
                <a:cxn ang="0">
                  <a:pos x="172" y="273"/>
                </a:cxn>
                <a:cxn ang="0">
                  <a:pos x="202" y="267"/>
                </a:cxn>
                <a:cxn ang="0">
                  <a:pos x="224" y="248"/>
                </a:cxn>
                <a:cxn ang="0">
                  <a:pos x="243" y="215"/>
                </a:cxn>
                <a:cxn ang="0">
                  <a:pos x="256" y="169"/>
                </a:cxn>
                <a:cxn ang="0">
                  <a:pos x="256" y="169"/>
                </a:cxn>
              </a:cxnLst>
              <a:rect l="0" t="0" r="r" b="b"/>
              <a:pathLst>
                <a:path w="384" h="343">
                  <a:moveTo>
                    <a:pt x="6" y="169"/>
                  </a:moveTo>
                  <a:lnTo>
                    <a:pt x="6" y="169"/>
                  </a:lnTo>
                  <a:lnTo>
                    <a:pt x="11" y="145"/>
                  </a:lnTo>
                  <a:lnTo>
                    <a:pt x="22" y="123"/>
                  </a:lnTo>
                  <a:lnTo>
                    <a:pt x="33" y="101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63" y="63"/>
                  </a:lnTo>
                  <a:lnTo>
                    <a:pt x="82" y="46"/>
                  </a:lnTo>
                  <a:lnTo>
                    <a:pt x="104" y="3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50" y="14"/>
                  </a:lnTo>
                  <a:lnTo>
                    <a:pt x="175" y="6"/>
                  </a:lnTo>
                  <a:lnTo>
                    <a:pt x="202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51" y="3"/>
                  </a:lnTo>
                  <a:lnTo>
                    <a:pt x="273" y="6"/>
                  </a:lnTo>
                  <a:lnTo>
                    <a:pt x="292" y="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27" y="25"/>
                  </a:lnTo>
                  <a:lnTo>
                    <a:pt x="344" y="33"/>
                  </a:lnTo>
                  <a:lnTo>
                    <a:pt x="354" y="46"/>
                  </a:lnTo>
                  <a:lnTo>
                    <a:pt x="365" y="60"/>
                  </a:lnTo>
                  <a:lnTo>
                    <a:pt x="365" y="60"/>
                  </a:lnTo>
                  <a:lnTo>
                    <a:pt x="374" y="74"/>
                  </a:lnTo>
                  <a:lnTo>
                    <a:pt x="379" y="90"/>
                  </a:lnTo>
                  <a:lnTo>
                    <a:pt x="384" y="109"/>
                  </a:lnTo>
                  <a:lnTo>
                    <a:pt x="384" y="128"/>
                  </a:lnTo>
                  <a:lnTo>
                    <a:pt x="384" y="128"/>
                  </a:lnTo>
                  <a:lnTo>
                    <a:pt x="384" y="150"/>
                  </a:lnTo>
                  <a:lnTo>
                    <a:pt x="382" y="169"/>
                  </a:lnTo>
                  <a:lnTo>
                    <a:pt x="382" y="169"/>
                  </a:lnTo>
                  <a:lnTo>
                    <a:pt x="374" y="194"/>
                  </a:lnTo>
                  <a:lnTo>
                    <a:pt x="368" y="215"/>
                  </a:lnTo>
                  <a:lnTo>
                    <a:pt x="357" y="234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35" y="267"/>
                  </a:lnTo>
                  <a:lnTo>
                    <a:pt x="322" y="283"/>
                  </a:lnTo>
                  <a:lnTo>
                    <a:pt x="305" y="294"/>
                  </a:lnTo>
                  <a:lnTo>
                    <a:pt x="292" y="305"/>
                  </a:lnTo>
                  <a:lnTo>
                    <a:pt x="292" y="305"/>
                  </a:lnTo>
                  <a:lnTo>
                    <a:pt x="259" y="32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188" y="341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28" y="343"/>
                  </a:lnTo>
                  <a:lnTo>
                    <a:pt x="106" y="338"/>
                  </a:lnTo>
                  <a:lnTo>
                    <a:pt x="87" y="335"/>
                  </a:lnTo>
                  <a:lnTo>
                    <a:pt x="68" y="327"/>
                  </a:lnTo>
                  <a:lnTo>
                    <a:pt x="68" y="327"/>
                  </a:lnTo>
                  <a:lnTo>
                    <a:pt x="55" y="319"/>
                  </a:lnTo>
                  <a:lnTo>
                    <a:pt x="38" y="308"/>
                  </a:lnTo>
                  <a:lnTo>
                    <a:pt x="27" y="297"/>
                  </a:lnTo>
                  <a:lnTo>
                    <a:pt x="17" y="283"/>
                  </a:lnTo>
                  <a:lnTo>
                    <a:pt x="17" y="283"/>
                  </a:lnTo>
                  <a:lnTo>
                    <a:pt x="8" y="267"/>
                  </a:lnTo>
                  <a:lnTo>
                    <a:pt x="3" y="251"/>
                  </a:lnTo>
                  <a:lnTo>
                    <a:pt x="0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6" y="169"/>
                  </a:lnTo>
                  <a:close/>
                  <a:moveTo>
                    <a:pt x="256" y="169"/>
                  </a:moveTo>
                  <a:lnTo>
                    <a:pt x="256" y="169"/>
                  </a:lnTo>
                  <a:lnTo>
                    <a:pt x="259" y="150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48" y="85"/>
                  </a:lnTo>
                  <a:lnTo>
                    <a:pt x="243" y="79"/>
                  </a:lnTo>
                  <a:lnTo>
                    <a:pt x="235" y="74"/>
                  </a:lnTo>
                  <a:lnTo>
                    <a:pt x="224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196" y="74"/>
                  </a:lnTo>
                  <a:lnTo>
                    <a:pt x="180" y="82"/>
                  </a:lnTo>
                  <a:lnTo>
                    <a:pt x="166" y="93"/>
                  </a:lnTo>
                  <a:lnTo>
                    <a:pt x="153" y="109"/>
                  </a:lnTo>
                  <a:lnTo>
                    <a:pt x="142" y="128"/>
                  </a:lnTo>
                  <a:lnTo>
                    <a:pt x="134" y="155"/>
                  </a:lnTo>
                  <a:lnTo>
                    <a:pt x="128" y="183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8" y="240"/>
                  </a:lnTo>
                  <a:lnTo>
                    <a:pt x="131" y="251"/>
                  </a:lnTo>
                  <a:lnTo>
                    <a:pt x="136" y="259"/>
                  </a:lnTo>
                  <a:lnTo>
                    <a:pt x="145" y="264"/>
                  </a:lnTo>
                  <a:lnTo>
                    <a:pt x="150" y="270"/>
                  </a:lnTo>
                  <a:lnTo>
                    <a:pt x="161" y="273"/>
                  </a:lnTo>
                  <a:lnTo>
                    <a:pt x="172" y="273"/>
                  </a:lnTo>
                  <a:lnTo>
                    <a:pt x="172" y="273"/>
                  </a:lnTo>
                  <a:lnTo>
                    <a:pt x="186" y="270"/>
                  </a:lnTo>
                  <a:lnTo>
                    <a:pt x="202" y="267"/>
                  </a:lnTo>
                  <a:lnTo>
                    <a:pt x="213" y="259"/>
                  </a:lnTo>
                  <a:lnTo>
                    <a:pt x="224" y="248"/>
                  </a:lnTo>
                  <a:lnTo>
                    <a:pt x="235" y="232"/>
                  </a:lnTo>
                  <a:lnTo>
                    <a:pt x="243" y="215"/>
                  </a:lnTo>
                  <a:lnTo>
                    <a:pt x="251" y="194"/>
                  </a:lnTo>
                  <a:lnTo>
                    <a:pt x="256" y="169"/>
                  </a:lnTo>
                  <a:lnTo>
                    <a:pt x="256" y="169"/>
                  </a:lnTo>
                  <a:lnTo>
                    <a:pt x="256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1" name="Freeform 9"/>
            <p:cNvSpPr>
              <a:spLocks noEditPoints="1"/>
            </p:cNvSpPr>
            <p:nvPr userDrawn="1"/>
          </p:nvSpPr>
          <p:spPr bwMode="auto">
            <a:xfrm>
              <a:off x="2831" y="161"/>
              <a:ext cx="406" cy="474"/>
            </a:xfrm>
            <a:custGeom>
              <a:avLst/>
              <a:gdLst/>
              <a:ahLst/>
              <a:cxnLst>
                <a:cxn ang="0">
                  <a:pos x="185" y="177"/>
                </a:cxn>
                <a:cxn ang="0">
                  <a:pos x="210" y="158"/>
                </a:cxn>
                <a:cxn ang="0">
                  <a:pos x="267" y="134"/>
                </a:cxn>
                <a:cxn ang="0">
                  <a:pos x="300" y="131"/>
                </a:cxn>
                <a:cxn ang="0">
                  <a:pos x="354" y="145"/>
                </a:cxn>
                <a:cxn ang="0">
                  <a:pos x="365" y="150"/>
                </a:cxn>
                <a:cxn ang="0">
                  <a:pos x="384" y="169"/>
                </a:cxn>
                <a:cxn ang="0">
                  <a:pos x="392" y="180"/>
                </a:cxn>
                <a:cxn ang="0">
                  <a:pos x="403" y="210"/>
                </a:cxn>
                <a:cxn ang="0">
                  <a:pos x="406" y="248"/>
                </a:cxn>
                <a:cxn ang="0">
                  <a:pos x="406" y="276"/>
                </a:cxn>
                <a:cxn ang="0">
                  <a:pos x="395" y="330"/>
                </a:cxn>
                <a:cxn ang="0">
                  <a:pos x="384" y="355"/>
                </a:cxn>
                <a:cxn ang="0">
                  <a:pos x="357" y="404"/>
                </a:cxn>
                <a:cxn ang="0">
                  <a:pos x="319" y="439"/>
                </a:cxn>
                <a:cxn ang="0">
                  <a:pos x="297" y="455"/>
                </a:cxn>
                <a:cxn ang="0">
                  <a:pos x="248" y="472"/>
                </a:cxn>
                <a:cxn ang="0">
                  <a:pos x="218" y="474"/>
                </a:cxn>
                <a:cxn ang="0">
                  <a:pos x="188" y="472"/>
                </a:cxn>
                <a:cxn ang="0">
                  <a:pos x="161" y="458"/>
                </a:cxn>
                <a:cxn ang="0">
                  <a:pos x="150" y="447"/>
                </a:cxn>
                <a:cxn ang="0">
                  <a:pos x="139" y="428"/>
                </a:cxn>
                <a:cxn ang="0">
                  <a:pos x="133" y="417"/>
                </a:cxn>
                <a:cxn ang="0">
                  <a:pos x="120" y="463"/>
                </a:cxn>
                <a:cxn ang="0">
                  <a:pos x="101" y="0"/>
                </a:cxn>
                <a:cxn ang="0">
                  <a:pos x="221" y="0"/>
                </a:cxn>
                <a:cxn ang="0">
                  <a:pos x="161" y="297"/>
                </a:cxn>
                <a:cxn ang="0">
                  <a:pos x="153" y="349"/>
                </a:cxn>
                <a:cxn ang="0">
                  <a:pos x="155" y="374"/>
                </a:cxn>
                <a:cxn ang="0">
                  <a:pos x="163" y="390"/>
                </a:cxn>
                <a:cxn ang="0">
                  <a:pos x="174" y="401"/>
                </a:cxn>
                <a:cxn ang="0">
                  <a:pos x="193" y="404"/>
                </a:cxn>
                <a:cxn ang="0">
                  <a:pos x="207" y="401"/>
                </a:cxn>
                <a:cxn ang="0">
                  <a:pos x="232" y="390"/>
                </a:cxn>
                <a:cxn ang="0">
                  <a:pos x="242" y="379"/>
                </a:cxn>
                <a:cxn ang="0">
                  <a:pos x="262" y="352"/>
                </a:cxn>
                <a:cxn ang="0">
                  <a:pos x="272" y="322"/>
                </a:cxn>
                <a:cxn ang="0">
                  <a:pos x="278" y="289"/>
                </a:cxn>
                <a:cxn ang="0">
                  <a:pos x="281" y="256"/>
                </a:cxn>
                <a:cxn ang="0">
                  <a:pos x="275" y="224"/>
                </a:cxn>
                <a:cxn ang="0">
                  <a:pos x="264" y="210"/>
                </a:cxn>
                <a:cxn ang="0">
                  <a:pos x="248" y="202"/>
                </a:cxn>
                <a:cxn ang="0">
                  <a:pos x="237" y="202"/>
                </a:cxn>
                <a:cxn ang="0">
                  <a:pos x="210" y="207"/>
                </a:cxn>
                <a:cxn ang="0">
                  <a:pos x="188" y="227"/>
                </a:cxn>
                <a:cxn ang="0">
                  <a:pos x="172" y="256"/>
                </a:cxn>
                <a:cxn ang="0">
                  <a:pos x="161" y="297"/>
                </a:cxn>
                <a:cxn ang="0">
                  <a:pos x="161" y="297"/>
                </a:cxn>
              </a:cxnLst>
              <a:rect l="0" t="0" r="r" b="b"/>
              <a:pathLst>
                <a:path w="406" h="474">
                  <a:moveTo>
                    <a:pt x="221" y="0"/>
                  </a:moveTo>
                  <a:lnTo>
                    <a:pt x="185" y="177"/>
                  </a:lnTo>
                  <a:lnTo>
                    <a:pt x="185" y="177"/>
                  </a:lnTo>
                  <a:lnTo>
                    <a:pt x="210" y="158"/>
                  </a:lnTo>
                  <a:lnTo>
                    <a:pt x="237" y="142"/>
                  </a:lnTo>
                  <a:lnTo>
                    <a:pt x="267" y="134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27" y="134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65" y="150"/>
                  </a:lnTo>
                  <a:lnTo>
                    <a:pt x="376" y="158"/>
                  </a:lnTo>
                  <a:lnTo>
                    <a:pt x="384" y="169"/>
                  </a:lnTo>
                  <a:lnTo>
                    <a:pt x="392" y="180"/>
                  </a:lnTo>
                  <a:lnTo>
                    <a:pt x="392" y="180"/>
                  </a:lnTo>
                  <a:lnTo>
                    <a:pt x="398" y="197"/>
                  </a:lnTo>
                  <a:lnTo>
                    <a:pt x="403" y="210"/>
                  </a:lnTo>
                  <a:lnTo>
                    <a:pt x="406" y="229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76"/>
                  </a:lnTo>
                  <a:lnTo>
                    <a:pt x="401" y="303"/>
                  </a:lnTo>
                  <a:lnTo>
                    <a:pt x="395" y="330"/>
                  </a:lnTo>
                  <a:lnTo>
                    <a:pt x="384" y="355"/>
                  </a:lnTo>
                  <a:lnTo>
                    <a:pt x="384" y="355"/>
                  </a:lnTo>
                  <a:lnTo>
                    <a:pt x="371" y="379"/>
                  </a:lnTo>
                  <a:lnTo>
                    <a:pt x="357" y="404"/>
                  </a:lnTo>
                  <a:lnTo>
                    <a:pt x="338" y="423"/>
                  </a:lnTo>
                  <a:lnTo>
                    <a:pt x="319" y="439"/>
                  </a:lnTo>
                  <a:lnTo>
                    <a:pt x="319" y="439"/>
                  </a:lnTo>
                  <a:lnTo>
                    <a:pt x="297" y="455"/>
                  </a:lnTo>
                  <a:lnTo>
                    <a:pt x="272" y="466"/>
                  </a:lnTo>
                  <a:lnTo>
                    <a:pt x="248" y="472"/>
                  </a:lnTo>
                  <a:lnTo>
                    <a:pt x="218" y="474"/>
                  </a:lnTo>
                  <a:lnTo>
                    <a:pt x="218" y="474"/>
                  </a:lnTo>
                  <a:lnTo>
                    <a:pt x="204" y="474"/>
                  </a:lnTo>
                  <a:lnTo>
                    <a:pt x="188" y="472"/>
                  </a:lnTo>
                  <a:lnTo>
                    <a:pt x="174" y="466"/>
                  </a:lnTo>
                  <a:lnTo>
                    <a:pt x="161" y="458"/>
                  </a:lnTo>
                  <a:lnTo>
                    <a:pt x="161" y="458"/>
                  </a:lnTo>
                  <a:lnTo>
                    <a:pt x="150" y="447"/>
                  </a:lnTo>
                  <a:lnTo>
                    <a:pt x="144" y="439"/>
                  </a:lnTo>
                  <a:lnTo>
                    <a:pt x="139" y="428"/>
                  </a:lnTo>
                  <a:lnTo>
                    <a:pt x="136" y="417"/>
                  </a:lnTo>
                  <a:lnTo>
                    <a:pt x="133" y="417"/>
                  </a:lnTo>
                  <a:lnTo>
                    <a:pt x="133" y="417"/>
                  </a:lnTo>
                  <a:lnTo>
                    <a:pt x="120" y="463"/>
                  </a:lnTo>
                  <a:lnTo>
                    <a:pt x="0" y="463"/>
                  </a:lnTo>
                  <a:lnTo>
                    <a:pt x="101" y="0"/>
                  </a:lnTo>
                  <a:lnTo>
                    <a:pt x="221" y="0"/>
                  </a:lnTo>
                  <a:lnTo>
                    <a:pt x="221" y="0"/>
                  </a:lnTo>
                  <a:close/>
                  <a:moveTo>
                    <a:pt x="161" y="297"/>
                  </a:moveTo>
                  <a:lnTo>
                    <a:pt x="161" y="297"/>
                  </a:lnTo>
                  <a:lnTo>
                    <a:pt x="155" y="325"/>
                  </a:lnTo>
                  <a:lnTo>
                    <a:pt x="153" y="349"/>
                  </a:lnTo>
                  <a:lnTo>
                    <a:pt x="153" y="349"/>
                  </a:lnTo>
                  <a:lnTo>
                    <a:pt x="155" y="374"/>
                  </a:lnTo>
                  <a:lnTo>
                    <a:pt x="158" y="382"/>
                  </a:lnTo>
                  <a:lnTo>
                    <a:pt x="163" y="390"/>
                  </a:lnTo>
                  <a:lnTo>
                    <a:pt x="169" y="395"/>
                  </a:lnTo>
                  <a:lnTo>
                    <a:pt x="174" y="401"/>
                  </a:lnTo>
                  <a:lnTo>
                    <a:pt x="183" y="404"/>
                  </a:lnTo>
                  <a:lnTo>
                    <a:pt x="193" y="404"/>
                  </a:lnTo>
                  <a:lnTo>
                    <a:pt x="193" y="404"/>
                  </a:lnTo>
                  <a:lnTo>
                    <a:pt x="207" y="401"/>
                  </a:lnTo>
                  <a:lnTo>
                    <a:pt x="221" y="398"/>
                  </a:lnTo>
                  <a:lnTo>
                    <a:pt x="232" y="390"/>
                  </a:lnTo>
                  <a:lnTo>
                    <a:pt x="242" y="379"/>
                  </a:lnTo>
                  <a:lnTo>
                    <a:pt x="242" y="379"/>
                  </a:lnTo>
                  <a:lnTo>
                    <a:pt x="253" y="365"/>
                  </a:lnTo>
                  <a:lnTo>
                    <a:pt x="262" y="352"/>
                  </a:lnTo>
                  <a:lnTo>
                    <a:pt x="267" y="338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8" y="289"/>
                  </a:lnTo>
                  <a:lnTo>
                    <a:pt x="281" y="256"/>
                  </a:lnTo>
                  <a:lnTo>
                    <a:pt x="281" y="256"/>
                  </a:lnTo>
                  <a:lnTo>
                    <a:pt x="278" y="232"/>
                  </a:lnTo>
                  <a:lnTo>
                    <a:pt x="275" y="224"/>
                  </a:lnTo>
                  <a:lnTo>
                    <a:pt x="270" y="216"/>
                  </a:lnTo>
                  <a:lnTo>
                    <a:pt x="264" y="210"/>
                  </a:lnTo>
                  <a:lnTo>
                    <a:pt x="256" y="205"/>
                  </a:lnTo>
                  <a:lnTo>
                    <a:pt x="248" y="202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23" y="205"/>
                  </a:lnTo>
                  <a:lnTo>
                    <a:pt x="210" y="207"/>
                  </a:lnTo>
                  <a:lnTo>
                    <a:pt x="199" y="216"/>
                  </a:lnTo>
                  <a:lnTo>
                    <a:pt x="188" y="227"/>
                  </a:lnTo>
                  <a:lnTo>
                    <a:pt x="180" y="240"/>
                  </a:lnTo>
                  <a:lnTo>
                    <a:pt x="172" y="256"/>
                  </a:lnTo>
                  <a:lnTo>
                    <a:pt x="166" y="276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2" name="Freeform 10"/>
            <p:cNvSpPr>
              <a:spLocks noEditPoints="1"/>
            </p:cNvSpPr>
            <p:nvPr userDrawn="1"/>
          </p:nvSpPr>
          <p:spPr bwMode="auto">
            <a:xfrm>
              <a:off x="3281" y="292"/>
              <a:ext cx="387" cy="343"/>
            </a:xfrm>
            <a:custGeom>
              <a:avLst/>
              <a:gdLst/>
              <a:ahLst/>
              <a:cxnLst>
                <a:cxn ang="0">
                  <a:pos x="5" y="169"/>
                </a:cxn>
                <a:cxn ang="0">
                  <a:pos x="21" y="123"/>
                </a:cxn>
                <a:cxn ang="0">
                  <a:pos x="49" y="82"/>
                </a:cxn>
                <a:cxn ang="0">
                  <a:pos x="65" y="63"/>
                </a:cxn>
                <a:cxn ang="0">
                  <a:pos x="103" y="33"/>
                </a:cxn>
                <a:cxn ang="0">
                  <a:pos x="125" y="22"/>
                </a:cxn>
                <a:cxn ang="0">
                  <a:pos x="174" y="6"/>
                </a:cxn>
                <a:cxn ang="0">
                  <a:pos x="228" y="0"/>
                </a:cxn>
                <a:cxn ang="0">
                  <a:pos x="253" y="3"/>
                </a:cxn>
                <a:cxn ang="0">
                  <a:pos x="294" y="8"/>
                </a:cxn>
                <a:cxn ang="0">
                  <a:pos x="313" y="17"/>
                </a:cxn>
                <a:cxn ang="0">
                  <a:pos x="343" y="33"/>
                </a:cxn>
                <a:cxn ang="0">
                  <a:pos x="367" y="60"/>
                </a:cxn>
                <a:cxn ang="0">
                  <a:pos x="376" y="74"/>
                </a:cxn>
                <a:cxn ang="0">
                  <a:pos x="384" y="109"/>
                </a:cxn>
                <a:cxn ang="0">
                  <a:pos x="387" y="128"/>
                </a:cxn>
                <a:cxn ang="0">
                  <a:pos x="381" y="169"/>
                </a:cxn>
                <a:cxn ang="0">
                  <a:pos x="376" y="194"/>
                </a:cxn>
                <a:cxn ang="0">
                  <a:pos x="359" y="234"/>
                </a:cxn>
                <a:cxn ang="0">
                  <a:pos x="348" y="254"/>
                </a:cxn>
                <a:cxn ang="0">
                  <a:pos x="321" y="283"/>
                </a:cxn>
                <a:cxn ang="0">
                  <a:pos x="291" y="305"/>
                </a:cxn>
                <a:cxn ang="0">
                  <a:pos x="258" y="324"/>
                </a:cxn>
                <a:cxn ang="0">
                  <a:pos x="223" y="335"/>
                </a:cxn>
                <a:cxn ang="0">
                  <a:pos x="155" y="343"/>
                </a:cxn>
                <a:cxn ang="0">
                  <a:pos x="130" y="343"/>
                </a:cxn>
                <a:cxn ang="0">
                  <a:pos x="90" y="335"/>
                </a:cxn>
                <a:cxn ang="0">
                  <a:pos x="70" y="327"/>
                </a:cxn>
                <a:cxn ang="0">
                  <a:pos x="40" y="308"/>
                </a:cxn>
                <a:cxn ang="0">
                  <a:pos x="19" y="283"/>
                </a:cxn>
                <a:cxn ang="0">
                  <a:pos x="10" y="267"/>
                </a:cxn>
                <a:cxn ang="0">
                  <a:pos x="2" y="234"/>
                </a:cxn>
                <a:cxn ang="0">
                  <a:pos x="0" y="215"/>
                </a:cxn>
                <a:cxn ang="0">
                  <a:pos x="5" y="169"/>
                </a:cxn>
                <a:cxn ang="0">
                  <a:pos x="258" y="169"/>
                </a:cxn>
                <a:cxn ang="0">
                  <a:pos x="261" y="150"/>
                </a:cxn>
                <a:cxn ang="0">
                  <a:pos x="261" y="131"/>
                </a:cxn>
                <a:cxn ang="0">
                  <a:pos x="258" y="104"/>
                </a:cxn>
                <a:cxn ang="0">
                  <a:pos x="250" y="85"/>
                </a:cxn>
                <a:cxn ang="0">
                  <a:pos x="234" y="74"/>
                </a:cxn>
                <a:cxn ang="0">
                  <a:pos x="215" y="71"/>
                </a:cxn>
                <a:cxn ang="0">
                  <a:pos x="196" y="74"/>
                </a:cxn>
                <a:cxn ang="0">
                  <a:pos x="166" y="93"/>
                </a:cxn>
                <a:cxn ang="0">
                  <a:pos x="144" y="128"/>
                </a:cxn>
                <a:cxn ang="0">
                  <a:pos x="130" y="183"/>
                </a:cxn>
                <a:cxn ang="0">
                  <a:pos x="125" y="218"/>
                </a:cxn>
                <a:cxn ang="0">
                  <a:pos x="133" y="251"/>
                </a:cxn>
                <a:cxn ang="0">
                  <a:pos x="144" y="264"/>
                </a:cxn>
                <a:cxn ang="0">
                  <a:pos x="160" y="273"/>
                </a:cxn>
                <a:cxn ang="0">
                  <a:pos x="171" y="273"/>
                </a:cxn>
                <a:cxn ang="0">
                  <a:pos x="201" y="267"/>
                </a:cxn>
                <a:cxn ang="0">
                  <a:pos x="226" y="248"/>
                </a:cxn>
                <a:cxn ang="0">
                  <a:pos x="245" y="215"/>
                </a:cxn>
                <a:cxn ang="0">
                  <a:pos x="258" y="169"/>
                </a:cxn>
                <a:cxn ang="0">
                  <a:pos x="258" y="169"/>
                </a:cxn>
              </a:cxnLst>
              <a:rect l="0" t="0" r="r" b="b"/>
              <a:pathLst>
                <a:path w="387" h="343">
                  <a:moveTo>
                    <a:pt x="5" y="169"/>
                  </a:moveTo>
                  <a:lnTo>
                    <a:pt x="5" y="169"/>
                  </a:lnTo>
                  <a:lnTo>
                    <a:pt x="13" y="145"/>
                  </a:lnTo>
                  <a:lnTo>
                    <a:pt x="21" y="123"/>
                  </a:lnTo>
                  <a:lnTo>
                    <a:pt x="35" y="101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65" y="63"/>
                  </a:lnTo>
                  <a:lnTo>
                    <a:pt x="84" y="46"/>
                  </a:lnTo>
                  <a:lnTo>
                    <a:pt x="103" y="33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49" y="14"/>
                  </a:lnTo>
                  <a:lnTo>
                    <a:pt x="174" y="6"/>
                  </a:lnTo>
                  <a:lnTo>
                    <a:pt x="201" y="3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53" y="3"/>
                  </a:lnTo>
                  <a:lnTo>
                    <a:pt x="275" y="6"/>
                  </a:lnTo>
                  <a:lnTo>
                    <a:pt x="294" y="8"/>
                  </a:lnTo>
                  <a:lnTo>
                    <a:pt x="313" y="17"/>
                  </a:lnTo>
                  <a:lnTo>
                    <a:pt x="313" y="17"/>
                  </a:lnTo>
                  <a:lnTo>
                    <a:pt x="329" y="25"/>
                  </a:lnTo>
                  <a:lnTo>
                    <a:pt x="343" y="33"/>
                  </a:lnTo>
                  <a:lnTo>
                    <a:pt x="357" y="46"/>
                  </a:lnTo>
                  <a:lnTo>
                    <a:pt x="367" y="60"/>
                  </a:lnTo>
                  <a:lnTo>
                    <a:pt x="367" y="60"/>
                  </a:lnTo>
                  <a:lnTo>
                    <a:pt x="376" y="74"/>
                  </a:lnTo>
                  <a:lnTo>
                    <a:pt x="381" y="90"/>
                  </a:lnTo>
                  <a:lnTo>
                    <a:pt x="384" y="109"/>
                  </a:lnTo>
                  <a:lnTo>
                    <a:pt x="387" y="128"/>
                  </a:lnTo>
                  <a:lnTo>
                    <a:pt x="387" y="128"/>
                  </a:lnTo>
                  <a:lnTo>
                    <a:pt x="384" y="150"/>
                  </a:lnTo>
                  <a:lnTo>
                    <a:pt x="381" y="169"/>
                  </a:lnTo>
                  <a:lnTo>
                    <a:pt x="381" y="169"/>
                  </a:lnTo>
                  <a:lnTo>
                    <a:pt x="376" y="194"/>
                  </a:lnTo>
                  <a:lnTo>
                    <a:pt x="367" y="215"/>
                  </a:lnTo>
                  <a:lnTo>
                    <a:pt x="359" y="234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335" y="267"/>
                  </a:lnTo>
                  <a:lnTo>
                    <a:pt x="321" y="283"/>
                  </a:lnTo>
                  <a:lnTo>
                    <a:pt x="308" y="294"/>
                  </a:lnTo>
                  <a:lnTo>
                    <a:pt x="291" y="305"/>
                  </a:lnTo>
                  <a:lnTo>
                    <a:pt x="291" y="305"/>
                  </a:lnTo>
                  <a:lnTo>
                    <a:pt x="258" y="324"/>
                  </a:lnTo>
                  <a:lnTo>
                    <a:pt x="223" y="335"/>
                  </a:lnTo>
                  <a:lnTo>
                    <a:pt x="223" y="335"/>
                  </a:lnTo>
                  <a:lnTo>
                    <a:pt x="190" y="341"/>
                  </a:lnTo>
                  <a:lnTo>
                    <a:pt x="155" y="343"/>
                  </a:lnTo>
                  <a:lnTo>
                    <a:pt x="155" y="343"/>
                  </a:lnTo>
                  <a:lnTo>
                    <a:pt x="130" y="343"/>
                  </a:lnTo>
                  <a:lnTo>
                    <a:pt x="109" y="338"/>
                  </a:lnTo>
                  <a:lnTo>
                    <a:pt x="90" y="335"/>
                  </a:lnTo>
                  <a:lnTo>
                    <a:pt x="70" y="327"/>
                  </a:lnTo>
                  <a:lnTo>
                    <a:pt x="70" y="327"/>
                  </a:lnTo>
                  <a:lnTo>
                    <a:pt x="54" y="319"/>
                  </a:lnTo>
                  <a:lnTo>
                    <a:pt x="40" y="308"/>
                  </a:lnTo>
                  <a:lnTo>
                    <a:pt x="30" y="29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0" y="267"/>
                  </a:lnTo>
                  <a:lnTo>
                    <a:pt x="5" y="251"/>
                  </a:lnTo>
                  <a:lnTo>
                    <a:pt x="2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9"/>
                  </a:lnTo>
                  <a:close/>
                  <a:moveTo>
                    <a:pt x="258" y="169"/>
                  </a:moveTo>
                  <a:lnTo>
                    <a:pt x="258" y="169"/>
                  </a:lnTo>
                  <a:lnTo>
                    <a:pt x="261" y="150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17"/>
                  </a:lnTo>
                  <a:lnTo>
                    <a:pt x="258" y="104"/>
                  </a:lnTo>
                  <a:lnTo>
                    <a:pt x="256" y="96"/>
                  </a:lnTo>
                  <a:lnTo>
                    <a:pt x="250" y="85"/>
                  </a:lnTo>
                  <a:lnTo>
                    <a:pt x="242" y="79"/>
                  </a:lnTo>
                  <a:lnTo>
                    <a:pt x="234" y="74"/>
                  </a:lnTo>
                  <a:lnTo>
                    <a:pt x="226" y="71"/>
                  </a:lnTo>
                  <a:lnTo>
                    <a:pt x="215" y="71"/>
                  </a:lnTo>
                  <a:lnTo>
                    <a:pt x="215" y="71"/>
                  </a:lnTo>
                  <a:lnTo>
                    <a:pt x="196" y="74"/>
                  </a:lnTo>
                  <a:lnTo>
                    <a:pt x="179" y="82"/>
                  </a:lnTo>
                  <a:lnTo>
                    <a:pt x="166" y="93"/>
                  </a:lnTo>
                  <a:lnTo>
                    <a:pt x="155" y="109"/>
                  </a:lnTo>
                  <a:lnTo>
                    <a:pt x="144" y="128"/>
                  </a:lnTo>
                  <a:lnTo>
                    <a:pt x="136" y="155"/>
                  </a:lnTo>
                  <a:lnTo>
                    <a:pt x="130" y="183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8" y="240"/>
                  </a:lnTo>
                  <a:lnTo>
                    <a:pt x="133" y="251"/>
                  </a:lnTo>
                  <a:lnTo>
                    <a:pt x="139" y="259"/>
                  </a:lnTo>
                  <a:lnTo>
                    <a:pt x="144" y="264"/>
                  </a:lnTo>
                  <a:lnTo>
                    <a:pt x="152" y="270"/>
                  </a:lnTo>
                  <a:lnTo>
                    <a:pt x="160" y="273"/>
                  </a:lnTo>
                  <a:lnTo>
                    <a:pt x="171" y="273"/>
                  </a:lnTo>
                  <a:lnTo>
                    <a:pt x="171" y="273"/>
                  </a:lnTo>
                  <a:lnTo>
                    <a:pt x="188" y="270"/>
                  </a:lnTo>
                  <a:lnTo>
                    <a:pt x="201" y="267"/>
                  </a:lnTo>
                  <a:lnTo>
                    <a:pt x="215" y="259"/>
                  </a:lnTo>
                  <a:lnTo>
                    <a:pt x="226" y="248"/>
                  </a:lnTo>
                  <a:lnTo>
                    <a:pt x="237" y="232"/>
                  </a:lnTo>
                  <a:lnTo>
                    <a:pt x="245" y="215"/>
                  </a:lnTo>
                  <a:lnTo>
                    <a:pt x="250" y="194"/>
                  </a:lnTo>
                  <a:lnTo>
                    <a:pt x="258" y="169"/>
                  </a:lnTo>
                  <a:lnTo>
                    <a:pt x="258" y="169"/>
                  </a:lnTo>
                  <a:lnTo>
                    <a:pt x="258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3" name="Freeform 11"/>
            <p:cNvSpPr>
              <a:spLocks/>
            </p:cNvSpPr>
            <p:nvPr userDrawn="1"/>
          </p:nvSpPr>
          <p:spPr bwMode="auto">
            <a:xfrm>
              <a:off x="3714" y="208"/>
              <a:ext cx="275" cy="427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223" y="0"/>
                </a:cxn>
                <a:cxn ang="0">
                  <a:pos x="204" y="95"/>
                </a:cxn>
                <a:cxn ang="0">
                  <a:pos x="275" y="95"/>
                </a:cxn>
                <a:cxn ang="0">
                  <a:pos x="256" y="171"/>
                </a:cxn>
                <a:cxn ang="0">
                  <a:pos x="185" y="171"/>
                </a:cxn>
                <a:cxn ang="0">
                  <a:pos x="161" y="302"/>
                </a:cxn>
                <a:cxn ang="0">
                  <a:pos x="161" y="302"/>
                </a:cxn>
                <a:cxn ang="0">
                  <a:pos x="155" y="332"/>
                </a:cxn>
                <a:cxn ang="0">
                  <a:pos x="155" y="332"/>
                </a:cxn>
                <a:cxn ang="0">
                  <a:pos x="155" y="340"/>
                </a:cxn>
                <a:cxn ang="0">
                  <a:pos x="161" y="346"/>
                </a:cxn>
                <a:cxn ang="0">
                  <a:pos x="161" y="346"/>
                </a:cxn>
                <a:cxn ang="0">
                  <a:pos x="169" y="348"/>
                </a:cxn>
                <a:cxn ang="0">
                  <a:pos x="182" y="351"/>
                </a:cxn>
                <a:cxn ang="0">
                  <a:pos x="182" y="351"/>
                </a:cxn>
                <a:cxn ang="0">
                  <a:pos x="199" y="351"/>
                </a:cxn>
                <a:cxn ang="0">
                  <a:pos x="199" y="351"/>
                </a:cxn>
                <a:cxn ang="0">
                  <a:pos x="221" y="348"/>
                </a:cxn>
                <a:cxn ang="0">
                  <a:pos x="204" y="422"/>
                </a:cxn>
                <a:cxn ang="0">
                  <a:pos x="204" y="422"/>
                </a:cxn>
                <a:cxn ang="0">
                  <a:pos x="166" y="425"/>
                </a:cxn>
                <a:cxn ang="0">
                  <a:pos x="133" y="427"/>
                </a:cxn>
                <a:cxn ang="0">
                  <a:pos x="133" y="427"/>
                </a:cxn>
                <a:cxn ang="0">
                  <a:pos x="90" y="425"/>
                </a:cxn>
                <a:cxn ang="0">
                  <a:pos x="73" y="422"/>
                </a:cxn>
                <a:cxn ang="0">
                  <a:pos x="57" y="416"/>
                </a:cxn>
                <a:cxn ang="0">
                  <a:pos x="57" y="416"/>
                </a:cxn>
                <a:cxn ang="0">
                  <a:pos x="43" y="408"/>
                </a:cxn>
                <a:cxn ang="0">
                  <a:pos x="33" y="397"/>
                </a:cxn>
                <a:cxn ang="0">
                  <a:pos x="27" y="384"/>
                </a:cxn>
                <a:cxn ang="0">
                  <a:pos x="24" y="367"/>
                </a:cxn>
                <a:cxn ang="0">
                  <a:pos x="24" y="367"/>
                </a:cxn>
                <a:cxn ang="0">
                  <a:pos x="27" y="346"/>
                </a:cxn>
                <a:cxn ang="0">
                  <a:pos x="35" y="318"/>
                </a:cxn>
                <a:cxn ang="0">
                  <a:pos x="63" y="171"/>
                </a:cxn>
                <a:cxn ang="0">
                  <a:pos x="0" y="171"/>
                </a:cxn>
                <a:cxn ang="0">
                  <a:pos x="16" y="95"/>
                </a:cxn>
                <a:cxn ang="0">
                  <a:pos x="82" y="95"/>
                </a:cxn>
                <a:cxn ang="0">
                  <a:pos x="90" y="46"/>
                </a:cxn>
                <a:cxn ang="0">
                  <a:pos x="90" y="46"/>
                </a:cxn>
              </a:cxnLst>
              <a:rect l="0" t="0" r="r" b="b"/>
              <a:pathLst>
                <a:path w="275" h="427">
                  <a:moveTo>
                    <a:pt x="90" y="46"/>
                  </a:moveTo>
                  <a:lnTo>
                    <a:pt x="223" y="0"/>
                  </a:lnTo>
                  <a:lnTo>
                    <a:pt x="204" y="95"/>
                  </a:lnTo>
                  <a:lnTo>
                    <a:pt x="275" y="95"/>
                  </a:lnTo>
                  <a:lnTo>
                    <a:pt x="256" y="171"/>
                  </a:lnTo>
                  <a:lnTo>
                    <a:pt x="185" y="171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5" y="340"/>
                  </a:lnTo>
                  <a:lnTo>
                    <a:pt x="161" y="346"/>
                  </a:lnTo>
                  <a:lnTo>
                    <a:pt x="161" y="346"/>
                  </a:lnTo>
                  <a:lnTo>
                    <a:pt x="169" y="348"/>
                  </a:lnTo>
                  <a:lnTo>
                    <a:pt x="182" y="351"/>
                  </a:lnTo>
                  <a:lnTo>
                    <a:pt x="182" y="351"/>
                  </a:lnTo>
                  <a:lnTo>
                    <a:pt x="199" y="351"/>
                  </a:lnTo>
                  <a:lnTo>
                    <a:pt x="199" y="351"/>
                  </a:lnTo>
                  <a:lnTo>
                    <a:pt x="221" y="348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66" y="425"/>
                  </a:lnTo>
                  <a:lnTo>
                    <a:pt x="133" y="427"/>
                  </a:lnTo>
                  <a:lnTo>
                    <a:pt x="133" y="427"/>
                  </a:lnTo>
                  <a:lnTo>
                    <a:pt x="90" y="425"/>
                  </a:lnTo>
                  <a:lnTo>
                    <a:pt x="73" y="422"/>
                  </a:lnTo>
                  <a:lnTo>
                    <a:pt x="57" y="416"/>
                  </a:lnTo>
                  <a:lnTo>
                    <a:pt x="57" y="416"/>
                  </a:lnTo>
                  <a:lnTo>
                    <a:pt x="43" y="408"/>
                  </a:lnTo>
                  <a:lnTo>
                    <a:pt x="33" y="397"/>
                  </a:lnTo>
                  <a:lnTo>
                    <a:pt x="27" y="384"/>
                  </a:lnTo>
                  <a:lnTo>
                    <a:pt x="24" y="367"/>
                  </a:lnTo>
                  <a:lnTo>
                    <a:pt x="24" y="367"/>
                  </a:lnTo>
                  <a:lnTo>
                    <a:pt x="27" y="346"/>
                  </a:lnTo>
                  <a:lnTo>
                    <a:pt x="35" y="318"/>
                  </a:lnTo>
                  <a:lnTo>
                    <a:pt x="63" y="171"/>
                  </a:lnTo>
                  <a:lnTo>
                    <a:pt x="0" y="171"/>
                  </a:lnTo>
                  <a:lnTo>
                    <a:pt x="16" y="95"/>
                  </a:lnTo>
                  <a:lnTo>
                    <a:pt x="82" y="95"/>
                  </a:lnTo>
                  <a:lnTo>
                    <a:pt x="90" y="46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4" name="Freeform 12"/>
            <p:cNvSpPr>
              <a:spLocks/>
            </p:cNvSpPr>
            <p:nvPr userDrawn="1"/>
          </p:nvSpPr>
          <p:spPr bwMode="auto">
            <a:xfrm>
              <a:off x="4014" y="292"/>
              <a:ext cx="302" cy="332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190" y="1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88" y="55"/>
                </a:cxn>
                <a:cxn ang="0">
                  <a:pos x="199" y="41"/>
                </a:cxn>
                <a:cxn ang="0">
                  <a:pos x="212" y="27"/>
                </a:cxn>
                <a:cxn ang="0">
                  <a:pos x="226" y="19"/>
                </a:cxn>
                <a:cxn ang="0">
                  <a:pos x="226" y="19"/>
                </a:cxn>
                <a:cxn ang="0">
                  <a:pos x="242" y="11"/>
                </a:cxn>
                <a:cxn ang="0">
                  <a:pos x="259" y="6"/>
                </a:cxn>
                <a:cxn ang="0">
                  <a:pos x="280" y="3"/>
                </a:cxn>
                <a:cxn ang="0">
                  <a:pos x="302" y="0"/>
                </a:cxn>
                <a:cxn ang="0">
                  <a:pos x="280" y="106"/>
                </a:cxn>
                <a:cxn ang="0">
                  <a:pos x="259" y="106"/>
                </a:cxn>
                <a:cxn ang="0">
                  <a:pos x="259" y="106"/>
                </a:cxn>
                <a:cxn ang="0">
                  <a:pos x="237" y="106"/>
                </a:cxn>
                <a:cxn ang="0">
                  <a:pos x="220" y="112"/>
                </a:cxn>
                <a:cxn ang="0">
                  <a:pos x="204" y="117"/>
                </a:cxn>
                <a:cxn ang="0">
                  <a:pos x="188" y="125"/>
                </a:cxn>
                <a:cxn ang="0">
                  <a:pos x="188" y="125"/>
                </a:cxn>
                <a:cxn ang="0">
                  <a:pos x="177" y="139"/>
                </a:cxn>
                <a:cxn ang="0">
                  <a:pos x="166" y="155"/>
                </a:cxn>
                <a:cxn ang="0">
                  <a:pos x="158" y="172"/>
                </a:cxn>
                <a:cxn ang="0">
                  <a:pos x="152" y="196"/>
                </a:cxn>
                <a:cxn ang="0">
                  <a:pos x="122" y="332"/>
                </a:cxn>
                <a:cxn ang="0">
                  <a:pos x="0" y="332"/>
                </a:cxn>
                <a:cxn ang="0">
                  <a:pos x="54" y="85"/>
                </a:cxn>
                <a:cxn ang="0">
                  <a:pos x="54" y="85"/>
                </a:cxn>
                <a:cxn ang="0">
                  <a:pos x="60" y="55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65" y="11"/>
                </a:cxn>
              </a:cxnLst>
              <a:rect l="0" t="0" r="r" b="b"/>
              <a:pathLst>
                <a:path w="302" h="332">
                  <a:moveTo>
                    <a:pt x="65" y="11"/>
                  </a:moveTo>
                  <a:lnTo>
                    <a:pt x="190" y="1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88" y="55"/>
                  </a:lnTo>
                  <a:lnTo>
                    <a:pt x="199" y="41"/>
                  </a:lnTo>
                  <a:lnTo>
                    <a:pt x="212" y="27"/>
                  </a:lnTo>
                  <a:lnTo>
                    <a:pt x="226" y="19"/>
                  </a:lnTo>
                  <a:lnTo>
                    <a:pt x="226" y="19"/>
                  </a:lnTo>
                  <a:lnTo>
                    <a:pt x="242" y="11"/>
                  </a:lnTo>
                  <a:lnTo>
                    <a:pt x="259" y="6"/>
                  </a:lnTo>
                  <a:lnTo>
                    <a:pt x="280" y="3"/>
                  </a:lnTo>
                  <a:lnTo>
                    <a:pt x="302" y="0"/>
                  </a:lnTo>
                  <a:lnTo>
                    <a:pt x="280" y="106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37" y="106"/>
                  </a:lnTo>
                  <a:lnTo>
                    <a:pt x="220" y="112"/>
                  </a:lnTo>
                  <a:lnTo>
                    <a:pt x="204" y="117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77" y="139"/>
                  </a:lnTo>
                  <a:lnTo>
                    <a:pt x="166" y="155"/>
                  </a:lnTo>
                  <a:lnTo>
                    <a:pt x="158" y="172"/>
                  </a:lnTo>
                  <a:lnTo>
                    <a:pt x="152" y="196"/>
                  </a:lnTo>
                  <a:lnTo>
                    <a:pt x="122" y="332"/>
                  </a:lnTo>
                  <a:lnTo>
                    <a:pt x="0" y="332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60" y="5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5" name="Freeform 13"/>
            <p:cNvSpPr>
              <a:spLocks noEditPoints="1"/>
            </p:cNvSpPr>
            <p:nvPr userDrawn="1"/>
          </p:nvSpPr>
          <p:spPr bwMode="auto">
            <a:xfrm>
              <a:off x="4313" y="292"/>
              <a:ext cx="385" cy="343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22" y="123"/>
                </a:cxn>
                <a:cxn ang="0">
                  <a:pos x="49" y="82"/>
                </a:cxn>
                <a:cxn ang="0">
                  <a:pos x="66" y="63"/>
                </a:cxn>
                <a:cxn ang="0">
                  <a:pos x="104" y="33"/>
                </a:cxn>
                <a:cxn ang="0">
                  <a:pos x="126" y="22"/>
                </a:cxn>
                <a:cxn ang="0">
                  <a:pos x="175" y="6"/>
                </a:cxn>
                <a:cxn ang="0">
                  <a:pos x="229" y="0"/>
                </a:cxn>
                <a:cxn ang="0">
                  <a:pos x="254" y="3"/>
                </a:cxn>
                <a:cxn ang="0">
                  <a:pos x="295" y="8"/>
                </a:cxn>
                <a:cxn ang="0">
                  <a:pos x="314" y="17"/>
                </a:cxn>
                <a:cxn ang="0">
                  <a:pos x="344" y="33"/>
                </a:cxn>
                <a:cxn ang="0">
                  <a:pos x="366" y="60"/>
                </a:cxn>
                <a:cxn ang="0">
                  <a:pos x="374" y="74"/>
                </a:cxn>
                <a:cxn ang="0">
                  <a:pos x="385" y="109"/>
                </a:cxn>
                <a:cxn ang="0">
                  <a:pos x="385" y="128"/>
                </a:cxn>
                <a:cxn ang="0">
                  <a:pos x="382" y="169"/>
                </a:cxn>
                <a:cxn ang="0">
                  <a:pos x="376" y="194"/>
                </a:cxn>
                <a:cxn ang="0">
                  <a:pos x="360" y="234"/>
                </a:cxn>
                <a:cxn ang="0">
                  <a:pos x="349" y="254"/>
                </a:cxn>
                <a:cxn ang="0">
                  <a:pos x="322" y="283"/>
                </a:cxn>
                <a:cxn ang="0">
                  <a:pos x="292" y="305"/>
                </a:cxn>
                <a:cxn ang="0">
                  <a:pos x="259" y="324"/>
                </a:cxn>
                <a:cxn ang="0">
                  <a:pos x="224" y="335"/>
                </a:cxn>
                <a:cxn ang="0">
                  <a:pos x="156" y="343"/>
                </a:cxn>
                <a:cxn ang="0">
                  <a:pos x="131" y="343"/>
                </a:cxn>
                <a:cxn ang="0">
                  <a:pos x="90" y="335"/>
                </a:cxn>
                <a:cxn ang="0">
                  <a:pos x="71" y="327"/>
                </a:cxn>
                <a:cxn ang="0">
                  <a:pos x="41" y="308"/>
                </a:cxn>
                <a:cxn ang="0">
                  <a:pos x="19" y="283"/>
                </a:cxn>
                <a:cxn ang="0">
                  <a:pos x="11" y="267"/>
                </a:cxn>
                <a:cxn ang="0">
                  <a:pos x="0" y="234"/>
                </a:cxn>
                <a:cxn ang="0">
                  <a:pos x="0" y="215"/>
                </a:cxn>
                <a:cxn ang="0">
                  <a:pos x="6" y="169"/>
                </a:cxn>
                <a:cxn ang="0">
                  <a:pos x="259" y="169"/>
                </a:cxn>
                <a:cxn ang="0">
                  <a:pos x="262" y="150"/>
                </a:cxn>
                <a:cxn ang="0">
                  <a:pos x="262" y="131"/>
                </a:cxn>
                <a:cxn ang="0">
                  <a:pos x="259" y="104"/>
                </a:cxn>
                <a:cxn ang="0">
                  <a:pos x="251" y="85"/>
                </a:cxn>
                <a:cxn ang="0">
                  <a:pos x="235" y="74"/>
                </a:cxn>
                <a:cxn ang="0">
                  <a:pos x="216" y="71"/>
                </a:cxn>
                <a:cxn ang="0">
                  <a:pos x="197" y="74"/>
                </a:cxn>
                <a:cxn ang="0">
                  <a:pos x="167" y="93"/>
                </a:cxn>
                <a:cxn ang="0">
                  <a:pos x="145" y="128"/>
                </a:cxn>
                <a:cxn ang="0">
                  <a:pos x="128" y="183"/>
                </a:cxn>
                <a:cxn ang="0">
                  <a:pos x="126" y="218"/>
                </a:cxn>
                <a:cxn ang="0">
                  <a:pos x="134" y="251"/>
                </a:cxn>
                <a:cxn ang="0">
                  <a:pos x="145" y="264"/>
                </a:cxn>
                <a:cxn ang="0">
                  <a:pos x="161" y="273"/>
                </a:cxn>
                <a:cxn ang="0">
                  <a:pos x="172" y="273"/>
                </a:cxn>
                <a:cxn ang="0">
                  <a:pos x="202" y="267"/>
                </a:cxn>
                <a:cxn ang="0">
                  <a:pos x="227" y="248"/>
                </a:cxn>
                <a:cxn ang="0">
                  <a:pos x="246" y="215"/>
                </a:cxn>
                <a:cxn ang="0">
                  <a:pos x="259" y="169"/>
                </a:cxn>
                <a:cxn ang="0">
                  <a:pos x="259" y="169"/>
                </a:cxn>
              </a:cxnLst>
              <a:rect l="0" t="0" r="r" b="b"/>
              <a:pathLst>
                <a:path w="385" h="343">
                  <a:moveTo>
                    <a:pt x="6" y="169"/>
                  </a:moveTo>
                  <a:lnTo>
                    <a:pt x="6" y="169"/>
                  </a:lnTo>
                  <a:lnTo>
                    <a:pt x="14" y="145"/>
                  </a:lnTo>
                  <a:lnTo>
                    <a:pt x="22" y="123"/>
                  </a:lnTo>
                  <a:lnTo>
                    <a:pt x="36" y="101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66" y="63"/>
                  </a:lnTo>
                  <a:lnTo>
                    <a:pt x="82" y="46"/>
                  </a:lnTo>
                  <a:lnTo>
                    <a:pt x="104" y="3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50" y="14"/>
                  </a:lnTo>
                  <a:lnTo>
                    <a:pt x="175" y="6"/>
                  </a:lnTo>
                  <a:lnTo>
                    <a:pt x="202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54" y="3"/>
                  </a:lnTo>
                  <a:lnTo>
                    <a:pt x="273" y="6"/>
                  </a:lnTo>
                  <a:lnTo>
                    <a:pt x="295" y="8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30" y="25"/>
                  </a:lnTo>
                  <a:lnTo>
                    <a:pt x="344" y="33"/>
                  </a:lnTo>
                  <a:lnTo>
                    <a:pt x="357" y="46"/>
                  </a:lnTo>
                  <a:lnTo>
                    <a:pt x="366" y="60"/>
                  </a:lnTo>
                  <a:lnTo>
                    <a:pt x="366" y="60"/>
                  </a:lnTo>
                  <a:lnTo>
                    <a:pt x="374" y="74"/>
                  </a:lnTo>
                  <a:lnTo>
                    <a:pt x="382" y="90"/>
                  </a:lnTo>
                  <a:lnTo>
                    <a:pt x="385" y="109"/>
                  </a:lnTo>
                  <a:lnTo>
                    <a:pt x="385" y="128"/>
                  </a:lnTo>
                  <a:lnTo>
                    <a:pt x="385" y="128"/>
                  </a:lnTo>
                  <a:lnTo>
                    <a:pt x="385" y="150"/>
                  </a:lnTo>
                  <a:lnTo>
                    <a:pt x="382" y="169"/>
                  </a:lnTo>
                  <a:lnTo>
                    <a:pt x="382" y="169"/>
                  </a:lnTo>
                  <a:lnTo>
                    <a:pt x="376" y="194"/>
                  </a:lnTo>
                  <a:lnTo>
                    <a:pt x="368" y="215"/>
                  </a:lnTo>
                  <a:lnTo>
                    <a:pt x="360" y="234"/>
                  </a:lnTo>
                  <a:lnTo>
                    <a:pt x="349" y="254"/>
                  </a:lnTo>
                  <a:lnTo>
                    <a:pt x="349" y="254"/>
                  </a:lnTo>
                  <a:lnTo>
                    <a:pt x="336" y="267"/>
                  </a:lnTo>
                  <a:lnTo>
                    <a:pt x="322" y="283"/>
                  </a:lnTo>
                  <a:lnTo>
                    <a:pt x="308" y="294"/>
                  </a:lnTo>
                  <a:lnTo>
                    <a:pt x="292" y="305"/>
                  </a:lnTo>
                  <a:lnTo>
                    <a:pt x="292" y="305"/>
                  </a:lnTo>
                  <a:lnTo>
                    <a:pt x="259" y="32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188" y="341"/>
                  </a:lnTo>
                  <a:lnTo>
                    <a:pt x="156" y="343"/>
                  </a:lnTo>
                  <a:lnTo>
                    <a:pt x="156" y="343"/>
                  </a:lnTo>
                  <a:lnTo>
                    <a:pt x="131" y="343"/>
                  </a:lnTo>
                  <a:lnTo>
                    <a:pt x="109" y="338"/>
                  </a:lnTo>
                  <a:lnTo>
                    <a:pt x="90" y="335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55" y="319"/>
                  </a:lnTo>
                  <a:lnTo>
                    <a:pt x="41" y="308"/>
                  </a:lnTo>
                  <a:lnTo>
                    <a:pt x="28" y="29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1" y="267"/>
                  </a:lnTo>
                  <a:lnTo>
                    <a:pt x="6" y="251"/>
                  </a:lnTo>
                  <a:lnTo>
                    <a:pt x="0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6" y="169"/>
                  </a:lnTo>
                  <a:close/>
                  <a:moveTo>
                    <a:pt x="259" y="169"/>
                  </a:moveTo>
                  <a:lnTo>
                    <a:pt x="259" y="169"/>
                  </a:lnTo>
                  <a:lnTo>
                    <a:pt x="262" y="150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17"/>
                  </a:lnTo>
                  <a:lnTo>
                    <a:pt x="259" y="104"/>
                  </a:lnTo>
                  <a:lnTo>
                    <a:pt x="254" y="96"/>
                  </a:lnTo>
                  <a:lnTo>
                    <a:pt x="251" y="85"/>
                  </a:lnTo>
                  <a:lnTo>
                    <a:pt x="243" y="79"/>
                  </a:lnTo>
                  <a:lnTo>
                    <a:pt x="235" y="74"/>
                  </a:lnTo>
                  <a:lnTo>
                    <a:pt x="227" y="71"/>
                  </a:lnTo>
                  <a:lnTo>
                    <a:pt x="216" y="71"/>
                  </a:lnTo>
                  <a:lnTo>
                    <a:pt x="216" y="71"/>
                  </a:lnTo>
                  <a:lnTo>
                    <a:pt x="197" y="74"/>
                  </a:lnTo>
                  <a:lnTo>
                    <a:pt x="180" y="82"/>
                  </a:lnTo>
                  <a:lnTo>
                    <a:pt x="167" y="93"/>
                  </a:lnTo>
                  <a:lnTo>
                    <a:pt x="156" y="109"/>
                  </a:lnTo>
                  <a:lnTo>
                    <a:pt x="145" y="128"/>
                  </a:lnTo>
                  <a:lnTo>
                    <a:pt x="137" y="155"/>
                  </a:lnTo>
                  <a:lnTo>
                    <a:pt x="128" y="183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8" y="240"/>
                  </a:lnTo>
                  <a:lnTo>
                    <a:pt x="134" y="251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3" y="270"/>
                  </a:lnTo>
                  <a:lnTo>
                    <a:pt x="161" y="273"/>
                  </a:lnTo>
                  <a:lnTo>
                    <a:pt x="172" y="273"/>
                  </a:lnTo>
                  <a:lnTo>
                    <a:pt x="172" y="273"/>
                  </a:lnTo>
                  <a:lnTo>
                    <a:pt x="188" y="270"/>
                  </a:lnTo>
                  <a:lnTo>
                    <a:pt x="202" y="267"/>
                  </a:lnTo>
                  <a:lnTo>
                    <a:pt x="216" y="259"/>
                  </a:lnTo>
                  <a:lnTo>
                    <a:pt x="227" y="248"/>
                  </a:lnTo>
                  <a:lnTo>
                    <a:pt x="235" y="232"/>
                  </a:lnTo>
                  <a:lnTo>
                    <a:pt x="246" y="215"/>
                  </a:lnTo>
                  <a:lnTo>
                    <a:pt x="251" y="194"/>
                  </a:lnTo>
                  <a:lnTo>
                    <a:pt x="259" y="169"/>
                  </a:lnTo>
                  <a:lnTo>
                    <a:pt x="259" y="169"/>
                  </a:lnTo>
                  <a:lnTo>
                    <a:pt x="259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6" name="Freeform 14"/>
            <p:cNvSpPr>
              <a:spLocks/>
            </p:cNvSpPr>
            <p:nvPr userDrawn="1"/>
          </p:nvSpPr>
          <p:spPr bwMode="auto">
            <a:xfrm>
              <a:off x="4730" y="292"/>
              <a:ext cx="393" cy="332"/>
            </a:xfrm>
            <a:custGeom>
              <a:avLst/>
              <a:gdLst/>
              <a:ahLst/>
              <a:cxnLst>
                <a:cxn ang="0">
                  <a:pos x="63" y="11"/>
                </a:cxn>
                <a:cxn ang="0">
                  <a:pos x="188" y="11"/>
                </a:cxn>
                <a:cxn ang="0">
                  <a:pos x="188" y="11"/>
                </a:cxn>
                <a:cxn ang="0">
                  <a:pos x="186" y="30"/>
                </a:cxn>
                <a:cxn ang="0">
                  <a:pos x="186" y="30"/>
                </a:cxn>
                <a:cxn ang="0">
                  <a:pos x="183" y="46"/>
                </a:cxn>
                <a:cxn ang="0">
                  <a:pos x="183" y="46"/>
                </a:cxn>
                <a:cxn ang="0">
                  <a:pos x="210" y="25"/>
                </a:cxn>
                <a:cxn ang="0">
                  <a:pos x="235" y="11"/>
                </a:cxn>
                <a:cxn ang="0">
                  <a:pos x="235" y="11"/>
                </a:cxn>
                <a:cxn ang="0">
                  <a:pos x="262" y="3"/>
                </a:cxn>
                <a:cxn ang="0">
                  <a:pos x="295" y="0"/>
                </a:cxn>
                <a:cxn ang="0">
                  <a:pos x="295" y="0"/>
                </a:cxn>
                <a:cxn ang="0">
                  <a:pos x="314" y="3"/>
                </a:cxn>
                <a:cxn ang="0">
                  <a:pos x="330" y="6"/>
                </a:cxn>
                <a:cxn ang="0">
                  <a:pos x="346" y="14"/>
                </a:cxn>
                <a:cxn ang="0">
                  <a:pos x="363" y="22"/>
                </a:cxn>
                <a:cxn ang="0">
                  <a:pos x="363" y="22"/>
                </a:cxn>
                <a:cxn ang="0">
                  <a:pos x="376" y="36"/>
                </a:cxn>
                <a:cxn ang="0">
                  <a:pos x="385" y="49"/>
                </a:cxn>
                <a:cxn ang="0">
                  <a:pos x="390" y="68"/>
                </a:cxn>
                <a:cxn ang="0">
                  <a:pos x="393" y="90"/>
                </a:cxn>
                <a:cxn ang="0">
                  <a:pos x="393" y="90"/>
                </a:cxn>
                <a:cxn ang="0">
                  <a:pos x="390" y="117"/>
                </a:cxn>
                <a:cxn ang="0">
                  <a:pos x="344" y="332"/>
                </a:cxn>
                <a:cxn ang="0">
                  <a:pos x="224" y="332"/>
                </a:cxn>
                <a:cxn ang="0">
                  <a:pos x="262" y="147"/>
                </a:cxn>
                <a:cxn ang="0">
                  <a:pos x="262" y="147"/>
                </a:cxn>
                <a:cxn ang="0">
                  <a:pos x="265" y="131"/>
                </a:cxn>
                <a:cxn ang="0">
                  <a:pos x="265" y="120"/>
                </a:cxn>
                <a:cxn ang="0">
                  <a:pos x="265" y="120"/>
                </a:cxn>
                <a:cxn ang="0">
                  <a:pos x="262" y="101"/>
                </a:cxn>
                <a:cxn ang="0">
                  <a:pos x="259" y="93"/>
                </a:cxn>
                <a:cxn ang="0">
                  <a:pos x="256" y="87"/>
                </a:cxn>
                <a:cxn ang="0">
                  <a:pos x="251" y="85"/>
                </a:cxn>
                <a:cxn ang="0">
                  <a:pos x="243" y="79"/>
                </a:cxn>
                <a:cxn ang="0">
                  <a:pos x="226" y="76"/>
                </a:cxn>
                <a:cxn ang="0">
                  <a:pos x="226" y="76"/>
                </a:cxn>
                <a:cxn ang="0">
                  <a:pos x="216" y="79"/>
                </a:cxn>
                <a:cxn ang="0">
                  <a:pos x="207" y="82"/>
                </a:cxn>
                <a:cxn ang="0">
                  <a:pos x="197" y="87"/>
                </a:cxn>
                <a:cxn ang="0">
                  <a:pos x="188" y="93"/>
                </a:cxn>
                <a:cxn ang="0">
                  <a:pos x="188" y="93"/>
                </a:cxn>
                <a:cxn ang="0">
                  <a:pos x="180" y="101"/>
                </a:cxn>
                <a:cxn ang="0">
                  <a:pos x="175" y="112"/>
                </a:cxn>
                <a:cxn ang="0">
                  <a:pos x="169" y="123"/>
                </a:cxn>
                <a:cxn ang="0">
                  <a:pos x="164" y="136"/>
                </a:cxn>
                <a:cxn ang="0">
                  <a:pos x="123" y="332"/>
                </a:cxn>
                <a:cxn ang="0">
                  <a:pos x="0" y="332"/>
                </a:cxn>
                <a:cxn ang="0">
                  <a:pos x="52" y="90"/>
                </a:cxn>
                <a:cxn ang="0">
                  <a:pos x="52" y="90"/>
                </a:cxn>
                <a:cxn ang="0">
                  <a:pos x="60" y="38"/>
                </a:cxn>
                <a:cxn ang="0">
                  <a:pos x="60" y="3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3" y="11"/>
                </a:cxn>
              </a:cxnLst>
              <a:rect l="0" t="0" r="r" b="b"/>
              <a:pathLst>
                <a:path w="393" h="332">
                  <a:moveTo>
                    <a:pt x="63" y="11"/>
                  </a:moveTo>
                  <a:lnTo>
                    <a:pt x="188" y="11"/>
                  </a:lnTo>
                  <a:lnTo>
                    <a:pt x="188" y="11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10" y="25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62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4" y="3"/>
                  </a:lnTo>
                  <a:lnTo>
                    <a:pt x="330" y="6"/>
                  </a:lnTo>
                  <a:lnTo>
                    <a:pt x="346" y="14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76" y="36"/>
                  </a:lnTo>
                  <a:lnTo>
                    <a:pt x="385" y="49"/>
                  </a:lnTo>
                  <a:lnTo>
                    <a:pt x="390" y="68"/>
                  </a:lnTo>
                  <a:lnTo>
                    <a:pt x="393" y="90"/>
                  </a:lnTo>
                  <a:lnTo>
                    <a:pt x="393" y="90"/>
                  </a:lnTo>
                  <a:lnTo>
                    <a:pt x="390" y="117"/>
                  </a:lnTo>
                  <a:lnTo>
                    <a:pt x="344" y="332"/>
                  </a:lnTo>
                  <a:lnTo>
                    <a:pt x="224" y="332"/>
                  </a:lnTo>
                  <a:lnTo>
                    <a:pt x="262" y="147"/>
                  </a:lnTo>
                  <a:lnTo>
                    <a:pt x="262" y="147"/>
                  </a:lnTo>
                  <a:lnTo>
                    <a:pt x="265" y="131"/>
                  </a:lnTo>
                  <a:lnTo>
                    <a:pt x="265" y="120"/>
                  </a:lnTo>
                  <a:lnTo>
                    <a:pt x="265" y="120"/>
                  </a:lnTo>
                  <a:lnTo>
                    <a:pt x="262" y="101"/>
                  </a:lnTo>
                  <a:lnTo>
                    <a:pt x="259" y="93"/>
                  </a:lnTo>
                  <a:lnTo>
                    <a:pt x="256" y="87"/>
                  </a:lnTo>
                  <a:lnTo>
                    <a:pt x="251" y="85"/>
                  </a:lnTo>
                  <a:lnTo>
                    <a:pt x="243" y="79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16" y="79"/>
                  </a:lnTo>
                  <a:lnTo>
                    <a:pt x="207" y="82"/>
                  </a:lnTo>
                  <a:lnTo>
                    <a:pt x="197" y="87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80" y="101"/>
                  </a:lnTo>
                  <a:lnTo>
                    <a:pt x="175" y="112"/>
                  </a:lnTo>
                  <a:lnTo>
                    <a:pt x="169" y="123"/>
                  </a:lnTo>
                  <a:lnTo>
                    <a:pt x="164" y="136"/>
                  </a:lnTo>
                  <a:lnTo>
                    <a:pt x="123" y="332"/>
                  </a:lnTo>
                  <a:lnTo>
                    <a:pt x="0" y="332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3087" name="Freeform 15"/>
            <p:cNvSpPr>
              <a:spLocks noEditPoints="1"/>
            </p:cNvSpPr>
            <p:nvPr userDrawn="1"/>
          </p:nvSpPr>
          <p:spPr bwMode="auto">
            <a:xfrm>
              <a:off x="5125" y="208"/>
              <a:ext cx="118" cy="117"/>
            </a:xfrm>
            <a:custGeom>
              <a:avLst/>
              <a:gdLst/>
              <a:ahLst/>
              <a:cxnLst>
                <a:cxn ang="0">
                  <a:pos x="99" y="16"/>
                </a:cxn>
                <a:cxn ang="0">
                  <a:pos x="112" y="35"/>
                </a:cxn>
                <a:cxn ang="0">
                  <a:pos x="118" y="57"/>
                </a:cxn>
                <a:cxn ang="0">
                  <a:pos x="115" y="71"/>
                </a:cxn>
                <a:cxn ang="0">
                  <a:pos x="107" y="90"/>
                </a:cxn>
                <a:cxn ang="0">
                  <a:pos x="99" y="101"/>
                </a:cxn>
                <a:cxn ang="0">
                  <a:pos x="79" y="111"/>
                </a:cxn>
                <a:cxn ang="0">
                  <a:pos x="58" y="117"/>
                </a:cxn>
                <a:cxn ang="0">
                  <a:pos x="47" y="114"/>
                </a:cxn>
                <a:cxn ang="0">
                  <a:pos x="25" y="106"/>
                </a:cxn>
                <a:cxn ang="0">
                  <a:pos x="17" y="101"/>
                </a:cxn>
                <a:cxn ang="0">
                  <a:pos x="3" y="81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9" y="27"/>
                </a:cxn>
                <a:cxn ang="0">
                  <a:pos x="17" y="16"/>
                </a:cxn>
                <a:cxn ang="0">
                  <a:pos x="36" y="5"/>
                </a:cxn>
                <a:cxn ang="0">
                  <a:pos x="58" y="0"/>
                </a:cxn>
                <a:cxn ang="0">
                  <a:pos x="69" y="0"/>
                </a:cxn>
                <a:cxn ang="0">
                  <a:pos x="90" y="11"/>
                </a:cxn>
                <a:cxn ang="0">
                  <a:pos x="99" y="16"/>
                </a:cxn>
                <a:cxn ang="0">
                  <a:pos x="93" y="22"/>
                </a:cxn>
                <a:cxn ang="0">
                  <a:pos x="85" y="16"/>
                </a:cxn>
                <a:cxn ang="0">
                  <a:pos x="69" y="8"/>
                </a:cxn>
                <a:cxn ang="0">
                  <a:pos x="58" y="8"/>
                </a:cxn>
                <a:cxn ang="0">
                  <a:pos x="39" y="11"/>
                </a:cxn>
                <a:cxn ang="0">
                  <a:pos x="22" y="22"/>
                </a:cxn>
                <a:cxn ang="0">
                  <a:pos x="17" y="30"/>
                </a:cxn>
                <a:cxn ang="0">
                  <a:pos x="9" y="49"/>
                </a:cxn>
                <a:cxn ang="0">
                  <a:pos x="9" y="57"/>
                </a:cxn>
                <a:cxn ang="0">
                  <a:pos x="11" y="79"/>
                </a:cxn>
                <a:cxn ang="0">
                  <a:pos x="22" y="95"/>
                </a:cxn>
                <a:cxn ang="0">
                  <a:pos x="30" y="101"/>
                </a:cxn>
                <a:cxn ang="0">
                  <a:pos x="47" y="109"/>
                </a:cxn>
                <a:cxn ang="0">
                  <a:pos x="58" y="109"/>
                </a:cxn>
                <a:cxn ang="0">
                  <a:pos x="77" y="106"/>
                </a:cxn>
                <a:cxn ang="0">
                  <a:pos x="93" y="95"/>
                </a:cxn>
                <a:cxn ang="0">
                  <a:pos x="101" y="87"/>
                </a:cxn>
                <a:cxn ang="0">
                  <a:pos x="107" y="68"/>
                </a:cxn>
                <a:cxn ang="0">
                  <a:pos x="109" y="57"/>
                </a:cxn>
                <a:cxn ang="0">
                  <a:pos x="104" y="38"/>
                </a:cxn>
                <a:cxn ang="0">
                  <a:pos x="93" y="22"/>
                </a:cxn>
                <a:cxn ang="0">
                  <a:pos x="93" y="22"/>
                </a:cxn>
                <a:cxn ang="0">
                  <a:pos x="39" y="27"/>
                </a:cxn>
                <a:cxn ang="0">
                  <a:pos x="60" y="27"/>
                </a:cxn>
                <a:cxn ang="0">
                  <a:pos x="74" y="32"/>
                </a:cxn>
                <a:cxn ang="0">
                  <a:pos x="77" y="38"/>
                </a:cxn>
                <a:cxn ang="0">
                  <a:pos x="79" y="46"/>
                </a:cxn>
                <a:cxn ang="0">
                  <a:pos x="74" y="57"/>
                </a:cxn>
                <a:cxn ang="0">
                  <a:pos x="69" y="62"/>
                </a:cxn>
                <a:cxn ang="0">
                  <a:pos x="69" y="90"/>
                </a:cxn>
                <a:cxn ang="0">
                  <a:pos x="47" y="62"/>
                </a:cxn>
                <a:cxn ang="0">
                  <a:pos x="39" y="90"/>
                </a:cxn>
                <a:cxn ang="0">
                  <a:pos x="69" y="46"/>
                </a:cxn>
                <a:cxn ang="0">
                  <a:pos x="66" y="38"/>
                </a:cxn>
                <a:cxn ang="0">
                  <a:pos x="60" y="35"/>
                </a:cxn>
                <a:cxn ang="0">
                  <a:pos x="47" y="46"/>
                </a:cxn>
                <a:cxn ang="0">
                  <a:pos x="60" y="54"/>
                </a:cxn>
                <a:cxn ang="0">
                  <a:pos x="66" y="52"/>
                </a:cxn>
                <a:cxn ang="0">
                  <a:pos x="69" y="46"/>
                </a:cxn>
                <a:cxn ang="0">
                  <a:pos x="69" y="46"/>
                </a:cxn>
              </a:cxnLst>
              <a:rect l="0" t="0" r="r" b="b"/>
              <a:pathLst>
                <a:path w="118" h="117">
                  <a:moveTo>
                    <a:pt x="99" y="16"/>
                  </a:moveTo>
                  <a:lnTo>
                    <a:pt x="99" y="16"/>
                  </a:lnTo>
                  <a:lnTo>
                    <a:pt x="107" y="27"/>
                  </a:lnTo>
                  <a:lnTo>
                    <a:pt x="112" y="35"/>
                  </a:lnTo>
                  <a:lnTo>
                    <a:pt x="115" y="46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5" y="71"/>
                  </a:lnTo>
                  <a:lnTo>
                    <a:pt x="112" y="81"/>
                  </a:lnTo>
                  <a:lnTo>
                    <a:pt x="107" y="90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0" y="106"/>
                  </a:lnTo>
                  <a:lnTo>
                    <a:pt x="79" y="111"/>
                  </a:lnTo>
                  <a:lnTo>
                    <a:pt x="69" y="114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7" y="114"/>
                  </a:lnTo>
                  <a:lnTo>
                    <a:pt x="36" y="111"/>
                  </a:lnTo>
                  <a:lnTo>
                    <a:pt x="25" y="106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9" y="2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5" y="11"/>
                  </a:lnTo>
                  <a:lnTo>
                    <a:pt x="36" y="5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79" y="5"/>
                  </a:lnTo>
                  <a:lnTo>
                    <a:pt x="90" y="11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close/>
                  <a:moveTo>
                    <a:pt x="93" y="22"/>
                  </a:moveTo>
                  <a:lnTo>
                    <a:pt x="93" y="22"/>
                  </a:lnTo>
                  <a:lnTo>
                    <a:pt x="85" y="16"/>
                  </a:lnTo>
                  <a:lnTo>
                    <a:pt x="77" y="11"/>
                  </a:lnTo>
                  <a:lnTo>
                    <a:pt x="69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7" y="8"/>
                  </a:lnTo>
                  <a:lnTo>
                    <a:pt x="39" y="11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68"/>
                  </a:lnTo>
                  <a:lnTo>
                    <a:pt x="11" y="79"/>
                  </a:lnTo>
                  <a:lnTo>
                    <a:pt x="17" y="87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30" y="101"/>
                  </a:lnTo>
                  <a:lnTo>
                    <a:pt x="39" y="106"/>
                  </a:lnTo>
                  <a:lnTo>
                    <a:pt x="47" y="109"/>
                  </a:lnTo>
                  <a:lnTo>
                    <a:pt x="58" y="109"/>
                  </a:lnTo>
                  <a:lnTo>
                    <a:pt x="58" y="109"/>
                  </a:lnTo>
                  <a:lnTo>
                    <a:pt x="69" y="109"/>
                  </a:lnTo>
                  <a:lnTo>
                    <a:pt x="77" y="106"/>
                  </a:lnTo>
                  <a:lnTo>
                    <a:pt x="85" y="101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101" y="87"/>
                  </a:lnTo>
                  <a:lnTo>
                    <a:pt x="104" y="79"/>
                  </a:lnTo>
                  <a:lnTo>
                    <a:pt x="107" y="68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7" y="49"/>
                  </a:lnTo>
                  <a:lnTo>
                    <a:pt x="104" y="38"/>
                  </a:lnTo>
                  <a:lnTo>
                    <a:pt x="101" y="3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close/>
                  <a:moveTo>
                    <a:pt x="39" y="90"/>
                  </a:moveTo>
                  <a:lnTo>
                    <a:pt x="3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9" y="30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38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7" y="52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69" y="62"/>
                  </a:lnTo>
                  <a:lnTo>
                    <a:pt x="79" y="90"/>
                  </a:lnTo>
                  <a:lnTo>
                    <a:pt x="69" y="90"/>
                  </a:lnTo>
                  <a:lnTo>
                    <a:pt x="58" y="62"/>
                  </a:lnTo>
                  <a:lnTo>
                    <a:pt x="47" y="62"/>
                  </a:lnTo>
                  <a:lnTo>
                    <a:pt x="47" y="90"/>
                  </a:lnTo>
                  <a:lnTo>
                    <a:pt x="39" y="90"/>
                  </a:lnTo>
                  <a:lnTo>
                    <a:pt x="39" y="90"/>
                  </a:lnTo>
                  <a:close/>
                  <a:moveTo>
                    <a:pt x="69" y="46"/>
                  </a:moveTo>
                  <a:lnTo>
                    <a:pt x="69" y="4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0" y="35"/>
                  </a:lnTo>
                  <a:lnTo>
                    <a:pt x="47" y="35"/>
                  </a:lnTo>
                  <a:lnTo>
                    <a:pt x="47" y="46"/>
                  </a:lnTo>
                  <a:lnTo>
                    <a:pt x="47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" name="Grafik 16" descr="logo_opp_rev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476" y="6491288"/>
            <a:ext cx="1465297" cy="216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2875" cy="46799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341438"/>
            <a:ext cx="3954463" cy="46799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tabLst>
                <a:tab pos="271463" algn="l"/>
                <a:tab pos="719138" algn="l"/>
                <a:tab pos="1077913" algn="l"/>
              </a:tabLst>
              <a:defRPr lang="de-DE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tabLst>
                <a:tab pos="271463" algn="l"/>
                <a:tab pos="719138" algn="l"/>
                <a:tab pos="1077913" algn="l"/>
              </a:tabLst>
              <a:defRPr lang="de-DE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tabLst>
                <a:tab pos="271463" algn="l"/>
                <a:tab pos="719138" algn="l"/>
                <a:tab pos="1077913" algn="l"/>
              </a:tabLst>
              <a:defRPr lang="de-DE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5761038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2875" cy="46799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341438"/>
            <a:ext cx="3954463" cy="22637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3757613"/>
            <a:ext cx="3954463" cy="22637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5761038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1341438"/>
            <a:ext cx="8059738" cy="46799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5761038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3952875" cy="46799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341438"/>
            <a:ext cx="3954463" cy="46799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 descr="pfeil_blau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13" y="260350"/>
            <a:ext cx="647700" cy="790575"/>
          </a:xfrm>
          <a:prstGeom prst="rect">
            <a:avLst/>
          </a:prstGeom>
          <a:noFill/>
        </p:spPr>
      </p:pic>
      <p:sp>
        <p:nvSpPr>
          <p:cNvPr id="642051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60350"/>
            <a:ext cx="57610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 (Arial Fett 24 pt)</a:t>
            </a:r>
          </a:p>
        </p:txBody>
      </p:sp>
      <p:sp>
        <p:nvSpPr>
          <p:cNvPr id="64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597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Klicken Sie, um die Textformatierung des Masters zu bearbeiten (Arial 22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0"/>
            <a:r>
              <a:rPr lang="de-DE" dirty="0" smtClean="0"/>
              <a:t>Aufzählung</a:t>
            </a:r>
          </a:p>
          <a:p>
            <a:pPr lvl="1"/>
            <a:r>
              <a:rPr lang="de-DE" dirty="0" smtClean="0"/>
              <a:t>Zweite Ebene (Arial 20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Dritte Ebene (Arial 18 </a:t>
            </a:r>
            <a:r>
              <a:rPr lang="de-DE" dirty="0" err="1" smtClean="0"/>
              <a:t>pt</a:t>
            </a:r>
            <a:r>
              <a:rPr lang="de-DE" dirty="0" smtClean="0"/>
              <a:t>) </a:t>
            </a:r>
          </a:p>
        </p:txBody>
      </p:sp>
      <p:grpSp>
        <p:nvGrpSpPr>
          <p:cNvPr id="642054" name="Group 6"/>
          <p:cNvGrpSpPr>
            <a:grpSpLocks noChangeAspect="1"/>
          </p:cNvGrpSpPr>
          <p:nvPr userDrawn="1"/>
        </p:nvGrpSpPr>
        <p:grpSpPr bwMode="auto">
          <a:xfrm>
            <a:off x="6734175" y="404813"/>
            <a:ext cx="2159000" cy="327025"/>
            <a:chOff x="2122" y="161"/>
            <a:chExt cx="3121" cy="474"/>
          </a:xfrm>
        </p:grpSpPr>
        <p:sp>
          <p:nvSpPr>
            <p:cNvPr id="642055" name="Freeform 7"/>
            <p:cNvSpPr>
              <a:spLocks noChangeAspect="1"/>
            </p:cNvSpPr>
            <p:nvPr userDrawn="1"/>
          </p:nvSpPr>
          <p:spPr bwMode="auto">
            <a:xfrm>
              <a:off x="2122" y="292"/>
              <a:ext cx="303" cy="332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188" y="11"/>
                </a:cxn>
                <a:cxn ang="0">
                  <a:pos x="178" y="71"/>
                </a:cxn>
                <a:cxn ang="0">
                  <a:pos x="180" y="71"/>
                </a:cxn>
                <a:cxn ang="0">
                  <a:pos x="180" y="71"/>
                </a:cxn>
                <a:cxn ang="0">
                  <a:pos x="188" y="55"/>
                </a:cxn>
                <a:cxn ang="0">
                  <a:pos x="199" y="41"/>
                </a:cxn>
                <a:cxn ang="0">
                  <a:pos x="213" y="27"/>
                </a:cxn>
                <a:cxn ang="0">
                  <a:pos x="227" y="19"/>
                </a:cxn>
                <a:cxn ang="0">
                  <a:pos x="227" y="19"/>
                </a:cxn>
                <a:cxn ang="0">
                  <a:pos x="240" y="11"/>
                </a:cxn>
                <a:cxn ang="0">
                  <a:pos x="259" y="6"/>
                </a:cxn>
                <a:cxn ang="0">
                  <a:pos x="278" y="3"/>
                </a:cxn>
                <a:cxn ang="0">
                  <a:pos x="303" y="0"/>
                </a:cxn>
                <a:cxn ang="0">
                  <a:pos x="281" y="106"/>
                </a:cxn>
                <a:cxn ang="0">
                  <a:pos x="259" y="106"/>
                </a:cxn>
                <a:cxn ang="0">
                  <a:pos x="259" y="106"/>
                </a:cxn>
                <a:cxn ang="0">
                  <a:pos x="238" y="106"/>
                </a:cxn>
                <a:cxn ang="0">
                  <a:pos x="218" y="112"/>
                </a:cxn>
                <a:cxn ang="0">
                  <a:pos x="202" y="117"/>
                </a:cxn>
                <a:cxn ang="0">
                  <a:pos x="188" y="125"/>
                </a:cxn>
                <a:cxn ang="0">
                  <a:pos x="188" y="125"/>
                </a:cxn>
                <a:cxn ang="0">
                  <a:pos x="175" y="139"/>
                </a:cxn>
                <a:cxn ang="0">
                  <a:pos x="167" y="155"/>
                </a:cxn>
                <a:cxn ang="0">
                  <a:pos x="159" y="172"/>
                </a:cxn>
                <a:cxn ang="0">
                  <a:pos x="150" y="196"/>
                </a:cxn>
                <a:cxn ang="0">
                  <a:pos x="123" y="332"/>
                </a:cxn>
                <a:cxn ang="0">
                  <a:pos x="0" y="332"/>
                </a:cxn>
                <a:cxn ang="0">
                  <a:pos x="52" y="85"/>
                </a:cxn>
                <a:cxn ang="0">
                  <a:pos x="52" y="85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6" y="11"/>
                </a:cxn>
              </a:cxnLst>
              <a:rect l="0" t="0" r="r" b="b"/>
              <a:pathLst>
                <a:path w="303" h="332">
                  <a:moveTo>
                    <a:pt x="66" y="11"/>
                  </a:moveTo>
                  <a:lnTo>
                    <a:pt x="188" y="11"/>
                  </a:lnTo>
                  <a:lnTo>
                    <a:pt x="178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8" y="55"/>
                  </a:lnTo>
                  <a:lnTo>
                    <a:pt x="199" y="41"/>
                  </a:lnTo>
                  <a:lnTo>
                    <a:pt x="213" y="27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40" y="11"/>
                  </a:lnTo>
                  <a:lnTo>
                    <a:pt x="259" y="6"/>
                  </a:lnTo>
                  <a:lnTo>
                    <a:pt x="278" y="3"/>
                  </a:lnTo>
                  <a:lnTo>
                    <a:pt x="303" y="0"/>
                  </a:lnTo>
                  <a:lnTo>
                    <a:pt x="281" y="106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38" y="106"/>
                  </a:lnTo>
                  <a:lnTo>
                    <a:pt x="218" y="112"/>
                  </a:lnTo>
                  <a:lnTo>
                    <a:pt x="202" y="117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75" y="139"/>
                  </a:lnTo>
                  <a:lnTo>
                    <a:pt x="167" y="155"/>
                  </a:lnTo>
                  <a:lnTo>
                    <a:pt x="159" y="172"/>
                  </a:lnTo>
                  <a:lnTo>
                    <a:pt x="150" y="196"/>
                  </a:lnTo>
                  <a:lnTo>
                    <a:pt x="123" y="332"/>
                  </a:lnTo>
                  <a:lnTo>
                    <a:pt x="0" y="332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56" name="Freeform 8"/>
            <p:cNvSpPr>
              <a:spLocks noChangeAspect="1" noEditPoints="1"/>
            </p:cNvSpPr>
            <p:nvPr userDrawn="1"/>
          </p:nvSpPr>
          <p:spPr bwMode="auto">
            <a:xfrm>
              <a:off x="2422" y="292"/>
              <a:ext cx="384" cy="343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22" y="123"/>
                </a:cxn>
                <a:cxn ang="0">
                  <a:pos x="47" y="82"/>
                </a:cxn>
                <a:cxn ang="0">
                  <a:pos x="63" y="63"/>
                </a:cxn>
                <a:cxn ang="0">
                  <a:pos x="104" y="33"/>
                </a:cxn>
                <a:cxn ang="0">
                  <a:pos x="126" y="22"/>
                </a:cxn>
                <a:cxn ang="0">
                  <a:pos x="175" y="6"/>
                </a:cxn>
                <a:cxn ang="0">
                  <a:pos x="229" y="0"/>
                </a:cxn>
                <a:cxn ang="0">
                  <a:pos x="251" y="3"/>
                </a:cxn>
                <a:cxn ang="0">
                  <a:pos x="292" y="8"/>
                </a:cxn>
                <a:cxn ang="0">
                  <a:pos x="311" y="17"/>
                </a:cxn>
                <a:cxn ang="0">
                  <a:pos x="344" y="33"/>
                </a:cxn>
                <a:cxn ang="0">
                  <a:pos x="365" y="60"/>
                </a:cxn>
                <a:cxn ang="0">
                  <a:pos x="374" y="74"/>
                </a:cxn>
                <a:cxn ang="0">
                  <a:pos x="384" y="109"/>
                </a:cxn>
                <a:cxn ang="0">
                  <a:pos x="384" y="128"/>
                </a:cxn>
                <a:cxn ang="0">
                  <a:pos x="382" y="169"/>
                </a:cxn>
                <a:cxn ang="0">
                  <a:pos x="374" y="194"/>
                </a:cxn>
                <a:cxn ang="0">
                  <a:pos x="357" y="234"/>
                </a:cxn>
                <a:cxn ang="0">
                  <a:pos x="346" y="254"/>
                </a:cxn>
                <a:cxn ang="0">
                  <a:pos x="322" y="283"/>
                </a:cxn>
                <a:cxn ang="0">
                  <a:pos x="292" y="305"/>
                </a:cxn>
                <a:cxn ang="0">
                  <a:pos x="259" y="324"/>
                </a:cxn>
                <a:cxn ang="0">
                  <a:pos x="224" y="335"/>
                </a:cxn>
                <a:cxn ang="0">
                  <a:pos x="153" y="343"/>
                </a:cxn>
                <a:cxn ang="0">
                  <a:pos x="128" y="343"/>
                </a:cxn>
                <a:cxn ang="0">
                  <a:pos x="87" y="335"/>
                </a:cxn>
                <a:cxn ang="0">
                  <a:pos x="68" y="327"/>
                </a:cxn>
                <a:cxn ang="0">
                  <a:pos x="38" y="308"/>
                </a:cxn>
                <a:cxn ang="0">
                  <a:pos x="17" y="283"/>
                </a:cxn>
                <a:cxn ang="0">
                  <a:pos x="8" y="267"/>
                </a:cxn>
                <a:cxn ang="0">
                  <a:pos x="0" y="234"/>
                </a:cxn>
                <a:cxn ang="0">
                  <a:pos x="0" y="215"/>
                </a:cxn>
                <a:cxn ang="0">
                  <a:pos x="6" y="169"/>
                </a:cxn>
                <a:cxn ang="0">
                  <a:pos x="256" y="169"/>
                </a:cxn>
                <a:cxn ang="0">
                  <a:pos x="259" y="150"/>
                </a:cxn>
                <a:cxn ang="0">
                  <a:pos x="262" y="131"/>
                </a:cxn>
                <a:cxn ang="0">
                  <a:pos x="256" y="104"/>
                </a:cxn>
                <a:cxn ang="0">
                  <a:pos x="248" y="85"/>
                </a:cxn>
                <a:cxn ang="0">
                  <a:pos x="235" y="74"/>
                </a:cxn>
                <a:cxn ang="0">
                  <a:pos x="213" y="71"/>
                </a:cxn>
                <a:cxn ang="0">
                  <a:pos x="196" y="74"/>
                </a:cxn>
                <a:cxn ang="0">
                  <a:pos x="166" y="93"/>
                </a:cxn>
                <a:cxn ang="0">
                  <a:pos x="142" y="128"/>
                </a:cxn>
                <a:cxn ang="0">
                  <a:pos x="128" y="183"/>
                </a:cxn>
                <a:cxn ang="0">
                  <a:pos x="123" y="218"/>
                </a:cxn>
                <a:cxn ang="0">
                  <a:pos x="131" y="251"/>
                </a:cxn>
                <a:cxn ang="0">
                  <a:pos x="145" y="264"/>
                </a:cxn>
                <a:cxn ang="0">
                  <a:pos x="161" y="273"/>
                </a:cxn>
                <a:cxn ang="0">
                  <a:pos x="172" y="273"/>
                </a:cxn>
                <a:cxn ang="0">
                  <a:pos x="202" y="267"/>
                </a:cxn>
                <a:cxn ang="0">
                  <a:pos x="224" y="248"/>
                </a:cxn>
                <a:cxn ang="0">
                  <a:pos x="243" y="215"/>
                </a:cxn>
                <a:cxn ang="0">
                  <a:pos x="256" y="169"/>
                </a:cxn>
                <a:cxn ang="0">
                  <a:pos x="256" y="169"/>
                </a:cxn>
              </a:cxnLst>
              <a:rect l="0" t="0" r="r" b="b"/>
              <a:pathLst>
                <a:path w="384" h="343">
                  <a:moveTo>
                    <a:pt x="6" y="169"/>
                  </a:moveTo>
                  <a:lnTo>
                    <a:pt x="6" y="169"/>
                  </a:lnTo>
                  <a:lnTo>
                    <a:pt x="11" y="145"/>
                  </a:lnTo>
                  <a:lnTo>
                    <a:pt x="22" y="123"/>
                  </a:lnTo>
                  <a:lnTo>
                    <a:pt x="33" y="101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63" y="63"/>
                  </a:lnTo>
                  <a:lnTo>
                    <a:pt x="82" y="46"/>
                  </a:lnTo>
                  <a:lnTo>
                    <a:pt x="104" y="3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50" y="14"/>
                  </a:lnTo>
                  <a:lnTo>
                    <a:pt x="175" y="6"/>
                  </a:lnTo>
                  <a:lnTo>
                    <a:pt x="202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51" y="3"/>
                  </a:lnTo>
                  <a:lnTo>
                    <a:pt x="273" y="6"/>
                  </a:lnTo>
                  <a:lnTo>
                    <a:pt x="292" y="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27" y="25"/>
                  </a:lnTo>
                  <a:lnTo>
                    <a:pt x="344" y="33"/>
                  </a:lnTo>
                  <a:lnTo>
                    <a:pt x="354" y="46"/>
                  </a:lnTo>
                  <a:lnTo>
                    <a:pt x="365" y="60"/>
                  </a:lnTo>
                  <a:lnTo>
                    <a:pt x="365" y="60"/>
                  </a:lnTo>
                  <a:lnTo>
                    <a:pt x="374" y="74"/>
                  </a:lnTo>
                  <a:lnTo>
                    <a:pt x="379" y="90"/>
                  </a:lnTo>
                  <a:lnTo>
                    <a:pt x="384" y="109"/>
                  </a:lnTo>
                  <a:lnTo>
                    <a:pt x="384" y="128"/>
                  </a:lnTo>
                  <a:lnTo>
                    <a:pt x="384" y="128"/>
                  </a:lnTo>
                  <a:lnTo>
                    <a:pt x="384" y="150"/>
                  </a:lnTo>
                  <a:lnTo>
                    <a:pt x="382" y="169"/>
                  </a:lnTo>
                  <a:lnTo>
                    <a:pt x="382" y="169"/>
                  </a:lnTo>
                  <a:lnTo>
                    <a:pt x="374" y="194"/>
                  </a:lnTo>
                  <a:lnTo>
                    <a:pt x="368" y="215"/>
                  </a:lnTo>
                  <a:lnTo>
                    <a:pt x="357" y="234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35" y="267"/>
                  </a:lnTo>
                  <a:lnTo>
                    <a:pt x="322" y="283"/>
                  </a:lnTo>
                  <a:lnTo>
                    <a:pt x="305" y="294"/>
                  </a:lnTo>
                  <a:lnTo>
                    <a:pt x="292" y="305"/>
                  </a:lnTo>
                  <a:lnTo>
                    <a:pt x="292" y="305"/>
                  </a:lnTo>
                  <a:lnTo>
                    <a:pt x="259" y="32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188" y="341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28" y="343"/>
                  </a:lnTo>
                  <a:lnTo>
                    <a:pt x="106" y="338"/>
                  </a:lnTo>
                  <a:lnTo>
                    <a:pt x="87" y="335"/>
                  </a:lnTo>
                  <a:lnTo>
                    <a:pt x="68" y="327"/>
                  </a:lnTo>
                  <a:lnTo>
                    <a:pt x="68" y="327"/>
                  </a:lnTo>
                  <a:lnTo>
                    <a:pt x="55" y="319"/>
                  </a:lnTo>
                  <a:lnTo>
                    <a:pt x="38" y="308"/>
                  </a:lnTo>
                  <a:lnTo>
                    <a:pt x="27" y="297"/>
                  </a:lnTo>
                  <a:lnTo>
                    <a:pt x="17" y="283"/>
                  </a:lnTo>
                  <a:lnTo>
                    <a:pt x="17" y="283"/>
                  </a:lnTo>
                  <a:lnTo>
                    <a:pt x="8" y="267"/>
                  </a:lnTo>
                  <a:lnTo>
                    <a:pt x="3" y="251"/>
                  </a:lnTo>
                  <a:lnTo>
                    <a:pt x="0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6" y="169"/>
                  </a:lnTo>
                  <a:close/>
                  <a:moveTo>
                    <a:pt x="256" y="169"/>
                  </a:moveTo>
                  <a:lnTo>
                    <a:pt x="256" y="169"/>
                  </a:lnTo>
                  <a:lnTo>
                    <a:pt x="259" y="150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48" y="85"/>
                  </a:lnTo>
                  <a:lnTo>
                    <a:pt x="243" y="79"/>
                  </a:lnTo>
                  <a:lnTo>
                    <a:pt x="235" y="74"/>
                  </a:lnTo>
                  <a:lnTo>
                    <a:pt x="224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196" y="74"/>
                  </a:lnTo>
                  <a:lnTo>
                    <a:pt x="180" y="82"/>
                  </a:lnTo>
                  <a:lnTo>
                    <a:pt x="166" y="93"/>
                  </a:lnTo>
                  <a:lnTo>
                    <a:pt x="153" y="109"/>
                  </a:lnTo>
                  <a:lnTo>
                    <a:pt x="142" y="128"/>
                  </a:lnTo>
                  <a:lnTo>
                    <a:pt x="134" y="155"/>
                  </a:lnTo>
                  <a:lnTo>
                    <a:pt x="128" y="183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8" y="240"/>
                  </a:lnTo>
                  <a:lnTo>
                    <a:pt x="131" y="251"/>
                  </a:lnTo>
                  <a:lnTo>
                    <a:pt x="136" y="259"/>
                  </a:lnTo>
                  <a:lnTo>
                    <a:pt x="145" y="264"/>
                  </a:lnTo>
                  <a:lnTo>
                    <a:pt x="150" y="270"/>
                  </a:lnTo>
                  <a:lnTo>
                    <a:pt x="161" y="273"/>
                  </a:lnTo>
                  <a:lnTo>
                    <a:pt x="172" y="273"/>
                  </a:lnTo>
                  <a:lnTo>
                    <a:pt x="172" y="273"/>
                  </a:lnTo>
                  <a:lnTo>
                    <a:pt x="186" y="270"/>
                  </a:lnTo>
                  <a:lnTo>
                    <a:pt x="202" y="267"/>
                  </a:lnTo>
                  <a:lnTo>
                    <a:pt x="213" y="259"/>
                  </a:lnTo>
                  <a:lnTo>
                    <a:pt x="224" y="248"/>
                  </a:lnTo>
                  <a:lnTo>
                    <a:pt x="235" y="232"/>
                  </a:lnTo>
                  <a:lnTo>
                    <a:pt x="243" y="215"/>
                  </a:lnTo>
                  <a:lnTo>
                    <a:pt x="251" y="194"/>
                  </a:lnTo>
                  <a:lnTo>
                    <a:pt x="256" y="169"/>
                  </a:lnTo>
                  <a:lnTo>
                    <a:pt x="256" y="169"/>
                  </a:lnTo>
                  <a:lnTo>
                    <a:pt x="256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57" name="Freeform 9"/>
            <p:cNvSpPr>
              <a:spLocks noChangeAspect="1" noEditPoints="1"/>
            </p:cNvSpPr>
            <p:nvPr userDrawn="1"/>
          </p:nvSpPr>
          <p:spPr bwMode="auto">
            <a:xfrm>
              <a:off x="2831" y="161"/>
              <a:ext cx="406" cy="474"/>
            </a:xfrm>
            <a:custGeom>
              <a:avLst/>
              <a:gdLst/>
              <a:ahLst/>
              <a:cxnLst>
                <a:cxn ang="0">
                  <a:pos x="185" y="177"/>
                </a:cxn>
                <a:cxn ang="0">
                  <a:pos x="210" y="158"/>
                </a:cxn>
                <a:cxn ang="0">
                  <a:pos x="267" y="134"/>
                </a:cxn>
                <a:cxn ang="0">
                  <a:pos x="300" y="131"/>
                </a:cxn>
                <a:cxn ang="0">
                  <a:pos x="354" y="145"/>
                </a:cxn>
                <a:cxn ang="0">
                  <a:pos x="365" y="150"/>
                </a:cxn>
                <a:cxn ang="0">
                  <a:pos x="384" y="169"/>
                </a:cxn>
                <a:cxn ang="0">
                  <a:pos x="392" y="180"/>
                </a:cxn>
                <a:cxn ang="0">
                  <a:pos x="403" y="210"/>
                </a:cxn>
                <a:cxn ang="0">
                  <a:pos x="406" y="248"/>
                </a:cxn>
                <a:cxn ang="0">
                  <a:pos x="406" y="276"/>
                </a:cxn>
                <a:cxn ang="0">
                  <a:pos x="395" y="330"/>
                </a:cxn>
                <a:cxn ang="0">
                  <a:pos x="384" y="355"/>
                </a:cxn>
                <a:cxn ang="0">
                  <a:pos x="357" y="404"/>
                </a:cxn>
                <a:cxn ang="0">
                  <a:pos x="319" y="439"/>
                </a:cxn>
                <a:cxn ang="0">
                  <a:pos x="297" y="455"/>
                </a:cxn>
                <a:cxn ang="0">
                  <a:pos x="248" y="472"/>
                </a:cxn>
                <a:cxn ang="0">
                  <a:pos x="218" y="474"/>
                </a:cxn>
                <a:cxn ang="0">
                  <a:pos x="188" y="472"/>
                </a:cxn>
                <a:cxn ang="0">
                  <a:pos x="161" y="458"/>
                </a:cxn>
                <a:cxn ang="0">
                  <a:pos x="150" y="447"/>
                </a:cxn>
                <a:cxn ang="0">
                  <a:pos x="139" y="428"/>
                </a:cxn>
                <a:cxn ang="0">
                  <a:pos x="133" y="417"/>
                </a:cxn>
                <a:cxn ang="0">
                  <a:pos x="120" y="463"/>
                </a:cxn>
                <a:cxn ang="0">
                  <a:pos x="101" y="0"/>
                </a:cxn>
                <a:cxn ang="0">
                  <a:pos x="221" y="0"/>
                </a:cxn>
                <a:cxn ang="0">
                  <a:pos x="161" y="297"/>
                </a:cxn>
                <a:cxn ang="0">
                  <a:pos x="153" y="349"/>
                </a:cxn>
                <a:cxn ang="0">
                  <a:pos x="155" y="374"/>
                </a:cxn>
                <a:cxn ang="0">
                  <a:pos x="163" y="390"/>
                </a:cxn>
                <a:cxn ang="0">
                  <a:pos x="174" y="401"/>
                </a:cxn>
                <a:cxn ang="0">
                  <a:pos x="193" y="404"/>
                </a:cxn>
                <a:cxn ang="0">
                  <a:pos x="207" y="401"/>
                </a:cxn>
                <a:cxn ang="0">
                  <a:pos x="232" y="390"/>
                </a:cxn>
                <a:cxn ang="0">
                  <a:pos x="242" y="379"/>
                </a:cxn>
                <a:cxn ang="0">
                  <a:pos x="262" y="352"/>
                </a:cxn>
                <a:cxn ang="0">
                  <a:pos x="272" y="322"/>
                </a:cxn>
                <a:cxn ang="0">
                  <a:pos x="278" y="289"/>
                </a:cxn>
                <a:cxn ang="0">
                  <a:pos x="281" y="256"/>
                </a:cxn>
                <a:cxn ang="0">
                  <a:pos x="275" y="224"/>
                </a:cxn>
                <a:cxn ang="0">
                  <a:pos x="264" y="210"/>
                </a:cxn>
                <a:cxn ang="0">
                  <a:pos x="248" y="202"/>
                </a:cxn>
                <a:cxn ang="0">
                  <a:pos x="237" y="202"/>
                </a:cxn>
                <a:cxn ang="0">
                  <a:pos x="210" y="207"/>
                </a:cxn>
                <a:cxn ang="0">
                  <a:pos x="188" y="227"/>
                </a:cxn>
                <a:cxn ang="0">
                  <a:pos x="172" y="256"/>
                </a:cxn>
                <a:cxn ang="0">
                  <a:pos x="161" y="297"/>
                </a:cxn>
                <a:cxn ang="0">
                  <a:pos x="161" y="297"/>
                </a:cxn>
              </a:cxnLst>
              <a:rect l="0" t="0" r="r" b="b"/>
              <a:pathLst>
                <a:path w="406" h="474">
                  <a:moveTo>
                    <a:pt x="221" y="0"/>
                  </a:moveTo>
                  <a:lnTo>
                    <a:pt x="185" y="177"/>
                  </a:lnTo>
                  <a:lnTo>
                    <a:pt x="185" y="177"/>
                  </a:lnTo>
                  <a:lnTo>
                    <a:pt x="210" y="158"/>
                  </a:lnTo>
                  <a:lnTo>
                    <a:pt x="237" y="142"/>
                  </a:lnTo>
                  <a:lnTo>
                    <a:pt x="267" y="134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27" y="134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65" y="150"/>
                  </a:lnTo>
                  <a:lnTo>
                    <a:pt x="376" y="158"/>
                  </a:lnTo>
                  <a:lnTo>
                    <a:pt x="384" y="169"/>
                  </a:lnTo>
                  <a:lnTo>
                    <a:pt x="392" y="180"/>
                  </a:lnTo>
                  <a:lnTo>
                    <a:pt x="392" y="180"/>
                  </a:lnTo>
                  <a:lnTo>
                    <a:pt x="398" y="197"/>
                  </a:lnTo>
                  <a:lnTo>
                    <a:pt x="403" y="210"/>
                  </a:lnTo>
                  <a:lnTo>
                    <a:pt x="406" y="229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76"/>
                  </a:lnTo>
                  <a:lnTo>
                    <a:pt x="401" y="303"/>
                  </a:lnTo>
                  <a:lnTo>
                    <a:pt x="395" y="330"/>
                  </a:lnTo>
                  <a:lnTo>
                    <a:pt x="384" y="355"/>
                  </a:lnTo>
                  <a:lnTo>
                    <a:pt x="384" y="355"/>
                  </a:lnTo>
                  <a:lnTo>
                    <a:pt x="371" y="379"/>
                  </a:lnTo>
                  <a:lnTo>
                    <a:pt x="357" y="404"/>
                  </a:lnTo>
                  <a:lnTo>
                    <a:pt x="338" y="423"/>
                  </a:lnTo>
                  <a:lnTo>
                    <a:pt x="319" y="439"/>
                  </a:lnTo>
                  <a:lnTo>
                    <a:pt x="319" y="439"/>
                  </a:lnTo>
                  <a:lnTo>
                    <a:pt x="297" y="455"/>
                  </a:lnTo>
                  <a:lnTo>
                    <a:pt x="272" y="466"/>
                  </a:lnTo>
                  <a:lnTo>
                    <a:pt x="248" y="472"/>
                  </a:lnTo>
                  <a:lnTo>
                    <a:pt x="218" y="474"/>
                  </a:lnTo>
                  <a:lnTo>
                    <a:pt x="218" y="474"/>
                  </a:lnTo>
                  <a:lnTo>
                    <a:pt x="204" y="474"/>
                  </a:lnTo>
                  <a:lnTo>
                    <a:pt x="188" y="472"/>
                  </a:lnTo>
                  <a:lnTo>
                    <a:pt x="174" y="466"/>
                  </a:lnTo>
                  <a:lnTo>
                    <a:pt x="161" y="458"/>
                  </a:lnTo>
                  <a:lnTo>
                    <a:pt x="161" y="458"/>
                  </a:lnTo>
                  <a:lnTo>
                    <a:pt x="150" y="447"/>
                  </a:lnTo>
                  <a:lnTo>
                    <a:pt x="144" y="439"/>
                  </a:lnTo>
                  <a:lnTo>
                    <a:pt x="139" y="428"/>
                  </a:lnTo>
                  <a:lnTo>
                    <a:pt x="136" y="417"/>
                  </a:lnTo>
                  <a:lnTo>
                    <a:pt x="133" y="417"/>
                  </a:lnTo>
                  <a:lnTo>
                    <a:pt x="133" y="417"/>
                  </a:lnTo>
                  <a:lnTo>
                    <a:pt x="120" y="463"/>
                  </a:lnTo>
                  <a:lnTo>
                    <a:pt x="0" y="463"/>
                  </a:lnTo>
                  <a:lnTo>
                    <a:pt x="101" y="0"/>
                  </a:lnTo>
                  <a:lnTo>
                    <a:pt x="221" y="0"/>
                  </a:lnTo>
                  <a:lnTo>
                    <a:pt x="221" y="0"/>
                  </a:lnTo>
                  <a:close/>
                  <a:moveTo>
                    <a:pt x="161" y="297"/>
                  </a:moveTo>
                  <a:lnTo>
                    <a:pt x="161" y="297"/>
                  </a:lnTo>
                  <a:lnTo>
                    <a:pt x="155" y="325"/>
                  </a:lnTo>
                  <a:lnTo>
                    <a:pt x="153" y="349"/>
                  </a:lnTo>
                  <a:lnTo>
                    <a:pt x="153" y="349"/>
                  </a:lnTo>
                  <a:lnTo>
                    <a:pt x="155" y="374"/>
                  </a:lnTo>
                  <a:lnTo>
                    <a:pt x="158" y="382"/>
                  </a:lnTo>
                  <a:lnTo>
                    <a:pt x="163" y="390"/>
                  </a:lnTo>
                  <a:lnTo>
                    <a:pt x="169" y="395"/>
                  </a:lnTo>
                  <a:lnTo>
                    <a:pt x="174" y="401"/>
                  </a:lnTo>
                  <a:lnTo>
                    <a:pt x="183" y="404"/>
                  </a:lnTo>
                  <a:lnTo>
                    <a:pt x="193" y="404"/>
                  </a:lnTo>
                  <a:lnTo>
                    <a:pt x="193" y="404"/>
                  </a:lnTo>
                  <a:lnTo>
                    <a:pt x="207" y="401"/>
                  </a:lnTo>
                  <a:lnTo>
                    <a:pt x="221" y="398"/>
                  </a:lnTo>
                  <a:lnTo>
                    <a:pt x="232" y="390"/>
                  </a:lnTo>
                  <a:lnTo>
                    <a:pt x="242" y="379"/>
                  </a:lnTo>
                  <a:lnTo>
                    <a:pt x="242" y="379"/>
                  </a:lnTo>
                  <a:lnTo>
                    <a:pt x="253" y="365"/>
                  </a:lnTo>
                  <a:lnTo>
                    <a:pt x="262" y="352"/>
                  </a:lnTo>
                  <a:lnTo>
                    <a:pt x="267" y="338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8" y="289"/>
                  </a:lnTo>
                  <a:lnTo>
                    <a:pt x="281" y="256"/>
                  </a:lnTo>
                  <a:lnTo>
                    <a:pt x="281" y="256"/>
                  </a:lnTo>
                  <a:lnTo>
                    <a:pt x="278" y="232"/>
                  </a:lnTo>
                  <a:lnTo>
                    <a:pt x="275" y="224"/>
                  </a:lnTo>
                  <a:lnTo>
                    <a:pt x="270" y="216"/>
                  </a:lnTo>
                  <a:lnTo>
                    <a:pt x="264" y="210"/>
                  </a:lnTo>
                  <a:lnTo>
                    <a:pt x="256" y="205"/>
                  </a:lnTo>
                  <a:lnTo>
                    <a:pt x="248" y="202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23" y="205"/>
                  </a:lnTo>
                  <a:lnTo>
                    <a:pt x="210" y="207"/>
                  </a:lnTo>
                  <a:lnTo>
                    <a:pt x="199" y="216"/>
                  </a:lnTo>
                  <a:lnTo>
                    <a:pt x="188" y="227"/>
                  </a:lnTo>
                  <a:lnTo>
                    <a:pt x="180" y="240"/>
                  </a:lnTo>
                  <a:lnTo>
                    <a:pt x="172" y="256"/>
                  </a:lnTo>
                  <a:lnTo>
                    <a:pt x="166" y="276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58" name="Freeform 10"/>
            <p:cNvSpPr>
              <a:spLocks noChangeAspect="1" noEditPoints="1"/>
            </p:cNvSpPr>
            <p:nvPr userDrawn="1"/>
          </p:nvSpPr>
          <p:spPr bwMode="auto">
            <a:xfrm>
              <a:off x="3281" y="292"/>
              <a:ext cx="387" cy="343"/>
            </a:xfrm>
            <a:custGeom>
              <a:avLst/>
              <a:gdLst/>
              <a:ahLst/>
              <a:cxnLst>
                <a:cxn ang="0">
                  <a:pos x="5" y="169"/>
                </a:cxn>
                <a:cxn ang="0">
                  <a:pos x="21" y="123"/>
                </a:cxn>
                <a:cxn ang="0">
                  <a:pos x="49" y="82"/>
                </a:cxn>
                <a:cxn ang="0">
                  <a:pos x="65" y="63"/>
                </a:cxn>
                <a:cxn ang="0">
                  <a:pos x="103" y="33"/>
                </a:cxn>
                <a:cxn ang="0">
                  <a:pos x="125" y="22"/>
                </a:cxn>
                <a:cxn ang="0">
                  <a:pos x="174" y="6"/>
                </a:cxn>
                <a:cxn ang="0">
                  <a:pos x="228" y="0"/>
                </a:cxn>
                <a:cxn ang="0">
                  <a:pos x="253" y="3"/>
                </a:cxn>
                <a:cxn ang="0">
                  <a:pos x="294" y="8"/>
                </a:cxn>
                <a:cxn ang="0">
                  <a:pos x="313" y="17"/>
                </a:cxn>
                <a:cxn ang="0">
                  <a:pos x="343" y="33"/>
                </a:cxn>
                <a:cxn ang="0">
                  <a:pos x="367" y="60"/>
                </a:cxn>
                <a:cxn ang="0">
                  <a:pos x="376" y="74"/>
                </a:cxn>
                <a:cxn ang="0">
                  <a:pos x="384" y="109"/>
                </a:cxn>
                <a:cxn ang="0">
                  <a:pos x="387" y="128"/>
                </a:cxn>
                <a:cxn ang="0">
                  <a:pos x="381" y="169"/>
                </a:cxn>
                <a:cxn ang="0">
                  <a:pos x="376" y="194"/>
                </a:cxn>
                <a:cxn ang="0">
                  <a:pos x="359" y="234"/>
                </a:cxn>
                <a:cxn ang="0">
                  <a:pos x="348" y="254"/>
                </a:cxn>
                <a:cxn ang="0">
                  <a:pos x="321" y="283"/>
                </a:cxn>
                <a:cxn ang="0">
                  <a:pos x="291" y="305"/>
                </a:cxn>
                <a:cxn ang="0">
                  <a:pos x="258" y="324"/>
                </a:cxn>
                <a:cxn ang="0">
                  <a:pos x="223" y="335"/>
                </a:cxn>
                <a:cxn ang="0">
                  <a:pos x="155" y="343"/>
                </a:cxn>
                <a:cxn ang="0">
                  <a:pos x="130" y="343"/>
                </a:cxn>
                <a:cxn ang="0">
                  <a:pos x="90" y="335"/>
                </a:cxn>
                <a:cxn ang="0">
                  <a:pos x="70" y="327"/>
                </a:cxn>
                <a:cxn ang="0">
                  <a:pos x="40" y="308"/>
                </a:cxn>
                <a:cxn ang="0">
                  <a:pos x="19" y="283"/>
                </a:cxn>
                <a:cxn ang="0">
                  <a:pos x="10" y="267"/>
                </a:cxn>
                <a:cxn ang="0">
                  <a:pos x="2" y="234"/>
                </a:cxn>
                <a:cxn ang="0">
                  <a:pos x="0" y="215"/>
                </a:cxn>
                <a:cxn ang="0">
                  <a:pos x="5" y="169"/>
                </a:cxn>
                <a:cxn ang="0">
                  <a:pos x="258" y="169"/>
                </a:cxn>
                <a:cxn ang="0">
                  <a:pos x="261" y="150"/>
                </a:cxn>
                <a:cxn ang="0">
                  <a:pos x="261" y="131"/>
                </a:cxn>
                <a:cxn ang="0">
                  <a:pos x="258" y="104"/>
                </a:cxn>
                <a:cxn ang="0">
                  <a:pos x="250" y="85"/>
                </a:cxn>
                <a:cxn ang="0">
                  <a:pos x="234" y="74"/>
                </a:cxn>
                <a:cxn ang="0">
                  <a:pos x="215" y="71"/>
                </a:cxn>
                <a:cxn ang="0">
                  <a:pos x="196" y="74"/>
                </a:cxn>
                <a:cxn ang="0">
                  <a:pos x="166" y="93"/>
                </a:cxn>
                <a:cxn ang="0">
                  <a:pos x="144" y="128"/>
                </a:cxn>
                <a:cxn ang="0">
                  <a:pos x="130" y="183"/>
                </a:cxn>
                <a:cxn ang="0">
                  <a:pos x="125" y="218"/>
                </a:cxn>
                <a:cxn ang="0">
                  <a:pos x="133" y="251"/>
                </a:cxn>
                <a:cxn ang="0">
                  <a:pos x="144" y="264"/>
                </a:cxn>
                <a:cxn ang="0">
                  <a:pos x="160" y="273"/>
                </a:cxn>
                <a:cxn ang="0">
                  <a:pos x="171" y="273"/>
                </a:cxn>
                <a:cxn ang="0">
                  <a:pos x="201" y="267"/>
                </a:cxn>
                <a:cxn ang="0">
                  <a:pos x="226" y="248"/>
                </a:cxn>
                <a:cxn ang="0">
                  <a:pos x="245" y="215"/>
                </a:cxn>
                <a:cxn ang="0">
                  <a:pos x="258" y="169"/>
                </a:cxn>
                <a:cxn ang="0">
                  <a:pos x="258" y="169"/>
                </a:cxn>
              </a:cxnLst>
              <a:rect l="0" t="0" r="r" b="b"/>
              <a:pathLst>
                <a:path w="387" h="343">
                  <a:moveTo>
                    <a:pt x="5" y="169"/>
                  </a:moveTo>
                  <a:lnTo>
                    <a:pt x="5" y="169"/>
                  </a:lnTo>
                  <a:lnTo>
                    <a:pt x="13" y="145"/>
                  </a:lnTo>
                  <a:lnTo>
                    <a:pt x="21" y="123"/>
                  </a:lnTo>
                  <a:lnTo>
                    <a:pt x="35" y="101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65" y="63"/>
                  </a:lnTo>
                  <a:lnTo>
                    <a:pt x="84" y="46"/>
                  </a:lnTo>
                  <a:lnTo>
                    <a:pt x="103" y="33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49" y="14"/>
                  </a:lnTo>
                  <a:lnTo>
                    <a:pt x="174" y="6"/>
                  </a:lnTo>
                  <a:lnTo>
                    <a:pt x="201" y="3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53" y="3"/>
                  </a:lnTo>
                  <a:lnTo>
                    <a:pt x="275" y="6"/>
                  </a:lnTo>
                  <a:lnTo>
                    <a:pt x="294" y="8"/>
                  </a:lnTo>
                  <a:lnTo>
                    <a:pt x="313" y="17"/>
                  </a:lnTo>
                  <a:lnTo>
                    <a:pt x="313" y="17"/>
                  </a:lnTo>
                  <a:lnTo>
                    <a:pt x="329" y="25"/>
                  </a:lnTo>
                  <a:lnTo>
                    <a:pt x="343" y="33"/>
                  </a:lnTo>
                  <a:lnTo>
                    <a:pt x="357" y="46"/>
                  </a:lnTo>
                  <a:lnTo>
                    <a:pt x="367" y="60"/>
                  </a:lnTo>
                  <a:lnTo>
                    <a:pt x="367" y="60"/>
                  </a:lnTo>
                  <a:lnTo>
                    <a:pt x="376" y="74"/>
                  </a:lnTo>
                  <a:lnTo>
                    <a:pt x="381" y="90"/>
                  </a:lnTo>
                  <a:lnTo>
                    <a:pt x="384" y="109"/>
                  </a:lnTo>
                  <a:lnTo>
                    <a:pt x="387" y="128"/>
                  </a:lnTo>
                  <a:lnTo>
                    <a:pt x="387" y="128"/>
                  </a:lnTo>
                  <a:lnTo>
                    <a:pt x="384" y="150"/>
                  </a:lnTo>
                  <a:lnTo>
                    <a:pt x="381" y="169"/>
                  </a:lnTo>
                  <a:lnTo>
                    <a:pt x="381" y="169"/>
                  </a:lnTo>
                  <a:lnTo>
                    <a:pt x="376" y="194"/>
                  </a:lnTo>
                  <a:lnTo>
                    <a:pt x="367" y="215"/>
                  </a:lnTo>
                  <a:lnTo>
                    <a:pt x="359" y="234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335" y="267"/>
                  </a:lnTo>
                  <a:lnTo>
                    <a:pt x="321" y="283"/>
                  </a:lnTo>
                  <a:lnTo>
                    <a:pt x="308" y="294"/>
                  </a:lnTo>
                  <a:lnTo>
                    <a:pt x="291" y="305"/>
                  </a:lnTo>
                  <a:lnTo>
                    <a:pt x="291" y="305"/>
                  </a:lnTo>
                  <a:lnTo>
                    <a:pt x="258" y="324"/>
                  </a:lnTo>
                  <a:lnTo>
                    <a:pt x="223" y="335"/>
                  </a:lnTo>
                  <a:lnTo>
                    <a:pt x="223" y="335"/>
                  </a:lnTo>
                  <a:lnTo>
                    <a:pt x="190" y="341"/>
                  </a:lnTo>
                  <a:lnTo>
                    <a:pt x="155" y="343"/>
                  </a:lnTo>
                  <a:lnTo>
                    <a:pt x="155" y="343"/>
                  </a:lnTo>
                  <a:lnTo>
                    <a:pt x="130" y="343"/>
                  </a:lnTo>
                  <a:lnTo>
                    <a:pt x="109" y="338"/>
                  </a:lnTo>
                  <a:lnTo>
                    <a:pt x="90" y="335"/>
                  </a:lnTo>
                  <a:lnTo>
                    <a:pt x="70" y="327"/>
                  </a:lnTo>
                  <a:lnTo>
                    <a:pt x="70" y="327"/>
                  </a:lnTo>
                  <a:lnTo>
                    <a:pt x="54" y="319"/>
                  </a:lnTo>
                  <a:lnTo>
                    <a:pt x="40" y="308"/>
                  </a:lnTo>
                  <a:lnTo>
                    <a:pt x="30" y="29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0" y="267"/>
                  </a:lnTo>
                  <a:lnTo>
                    <a:pt x="5" y="251"/>
                  </a:lnTo>
                  <a:lnTo>
                    <a:pt x="2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9"/>
                  </a:lnTo>
                  <a:close/>
                  <a:moveTo>
                    <a:pt x="258" y="169"/>
                  </a:moveTo>
                  <a:lnTo>
                    <a:pt x="258" y="169"/>
                  </a:lnTo>
                  <a:lnTo>
                    <a:pt x="261" y="150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17"/>
                  </a:lnTo>
                  <a:lnTo>
                    <a:pt x="258" y="104"/>
                  </a:lnTo>
                  <a:lnTo>
                    <a:pt x="256" y="96"/>
                  </a:lnTo>
                  <a:lnTo>
                    <a:pt x="250" y="85"/>
                  </a:lnTo>
                  <a:lnTo>
                    <a:pt x="242" y="79"/>
                  </a:lnTo>
                  <a:lnTo>
                    <a:pt x="234" y="74"/>
                  </a:lnTo>
                  <a:lnTo>
                    <a:pt x="226" y="71"/>
                  </a:lnTo>
                  <a:lnTo>
                    <a:pt x="215" y="71"/>
                  </a:lnTo>
                  <a:lnTo>
                    <a:pt x="215" y="71"/>
                  </a:lnTo>
                  <a:lnTo>
                    <a:pt x="196" y="74"/>
                  </a:lnTo>
                  <a:lnTo>
                    <a:pt x="179" y="82"/>
                  </a:lnTo>
                  <a:lnTo>
                    <a:pt x="166" y="93"/>
                  </a:lnTo>
                  <a:lnTo>
                    <a:pt x="155" y="109"/>
                  </a:lnTo>
                  <a:lnTo>
                    <a:pt x="144" y="128"/>
                  </a:lnTo>
                  <a:lnTo>
                    <a:pt x="136" y="155"/>
                  </a:lnTo>
                  <a:lnTo>
                    <a:pt x="130" y="183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8" y="240"/>
                  </a:lnTo>
                  <a:lnTo>
                    <a:pt x="133" y="251"/>
                  </a:lnTo>
                  <a:lnTo>
                    <a:pt x="139" y="259"/>
                  </a:lnTo>
                  <a:lnTo>
                    <a:pt x="144" y="264"/>
                  </a:lnTo>
                  <a:lnTo>
                    <a:pt x="152" y="270"/>
                  </a:lnTo>
                  <a:lnTo>
                    <a:pt x="160" y="273"/>
                  </a:lnTo>
                  <a:lnTo>
                    <a:pt x="171" y="273"/>
                  </a:lnTo>
                  <a:lnTo>
                    <a:pt x="171" y="273"/>
                  </a:lnTo>
                  <a:lnTo>
                    <a:pt x="188" y="270"/>
                  </a:lnTo>
                  <a:lnTo>
                    <a:pt x="201" y="267"/>
                  </a:lnTo>
                  <a:lnTo>
                    <a:pt x="215" y="259"/>
                  </a:lnTo>
                  <a:lnTo>
                    <a:pt x="226" y="248"/>
                  </a:lnTo>
                  <a:lnTo>
                    <a:pt x="237" y="232"/>
                  </a:lnTo>
                  <a:lnTo>
                    <a:pt x="245" y="215"/>
                  </a:lnTo>
                  <a:lnTo>
                    <a:pt x="250" y="194"/>
                  </a:lnTo>
                  <a:lnTo>
                    <a:pt x="258" y="169"/>
                  </a:lnTo>
                  <a:lnTo>
                    <a:pt x="258" y="169"/>
                  </a:lnTo>
                  <a:lnTo>
                    <a:pt x="258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59" name="Freeform 11"/>
            <p:cNvSpPr>
              <a:spLocks noChangeAspect="1"/>
            </p:cNvSpPr>
            <p:nvPr userDrawn="1"/>
          </p:nvSpPr>
          <p:spPr bwMode="auto">
            <a:xfrm>
              <a:off x="3714" y="208"/>
              <a:ext cx="275" cy="427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223" y="0"/>
                </a:cxn>
                <a:cxn ang="0">
                  <a:pos x="204" y="95"/>
                </a:cxn>
                <a:cxn ang="0">
                  <a:pos x="275" y="95"/>
                </a:cxn>
                <a:cxn ang="0">
                  <a:pos x="256" y="171"/>
                </a:cxn>
                <a:cxn ang="0">
                  <a:pos x="185" y="171"/>
                </a:cxn>
                <a:cxn ang="0">
                  <a:pos x="161" y="302"/>
                </a:cxn>
                <a:cxn ang="0">
                  <a:pos x="161" y="302"/>
                </a:cxn>
                <a:cxn ang="0">
                  <a:pos x="155" y="332"/>
                </a:cxn>
                <a:cxn ang="0">
                  <a:pos x="155" y="332"/>
                </a:cxn>
                <a:cxn ang="0">
                  <a:pos x="155" y="340"/>
                </a:cxn>
                <a:cxn ang="0">
                  <a:pos x="161" y="346"/>
                </a:cxn>
                <a:cxn ang="0">
                  <a:pos x="161" y="346"/>
                </a:cxn>
                <a:cxn ang="0">
                  <a:pos x="169" y="348"/>
                </a:cxn>
                <a:cxn ang="0">
                  <a:pos x="182" y="351"/>
                </a:cxn>
                <a:cxn ang="0">
                  <a:pos x="182" y="351"/>
                </a:cxn>
                <a:cxn ang="0">
                  <a:pos x="199" y="351"/>
                </a:cxn>
                <a:cxn ang="0">
                  <a:pos x="199" y="351"/>
                </a:cxn>
                <a:cxn ang="0">
                  <a:pos x="221" y="348"/>
                </a:cxn>
                <a:cxn ang="0">
                  <a:pos x="204" y="422"/>
                </a:cxn>
                <a:cxn ang="0">
                  <a:pos x="204" y="422"/>
                </a:cxn>
                <a:cxn ang="0">
                  <a:pos x="166" y="425"/>
                </a:cxn>
                <a:cxn ang="0">
                  <a:pos x="133" y="427"/>
                </a:cxn>
                <a:cxn ang="0">
                  <a:pos x="133" y="427"/>
                </a:cxn>
                <a:cxn ang="0">
                  <a:pos x="90" y="425"/>
                </a:cxn>
                <a:cxn ang="0">
                  <a:pos x="73" y="422"/>
                </a:cxn>
                <a:cxn ang="0">
                  <a:pos x="57" y="416"/>
                </a:cxn>
                <a:cxn ang="0">
                  <a:pos x="57" y="416"/>
                </a:cxn>
                <a:cxn ang="0">
                  <a:pos x="43" y="408"/>
                </a:cxn>
                <a:cxn ang="0">
                  <a:pos x="33" y="397"/>
                </a:cxn>
                <a:cxn ang="0">
                  <a:pos x="27" y="384"/>
                </a:cxn>
                <a:cxn ang="0">
                  <a:pos x="24" y="367"/>
                </a:cxn>
                <a:cxn ang="0">
                  <a:pos x="24" y="367"/>
                </a:cxn>
                <a:cxn ang="0">
                  <a:pos x="27" y="346"/>
                </a:cxn>
                <a:cxn ang="0">
                  <a:pos x="35" y="318"/>
                </a:cxn>
                <a:cxn ang="0">
                  <a:pos x="63" y="171"/>
                </a:cxn>
                <a:cxn ang="0">
                  <a:pos x="0" y="171"/>
                </a:cxn>
                <a:cxn ang="0">
                  <a:pos x="16" y="95"/>
                </a:cxn>
                <a:cxn ang="0">
                  <a:pos x="82" y="95"/>
                </a:cxn>
                <a:cxn ang="0">
                  <a:pos x="90" y="46"/>
                </a:cxn>
                <a:cxn ang="0">
                  <a:pos x="90" y="46"/>
                </a:cxn>
              </a:cxnLst>
              <a:rect l="0" t="0" r="r" b="b"/>
              <a:pathLst>
                <a:path w="275" h="427">
                  <a:moveTo>
                    <a:pt x="90" y="46"/>
                  </a:moveTo>
                  <a:lnTo>
                    <a:pt x="223" y="0"/>
                  </a:lnTo>
                  <a:lnTo>
                    <a:pt x="204" y="95"/>
                  </a:lnTo>
                  <a:lnTo>
                    <a:pt x="275" y="95"/>
                  </a:lnTo>
                  <a:lnTo>
                    <a:pt x="256" y="171"/>
                  </a:lnTo>
                  <a:lnTo>
                    <a:pt x="185" y="171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5" y="340"/>
                  </a:lnTo>
                  <a:lnTo>
                    <a:pt x="161" y="346"/>
                  </a:lnTo>
                  <a:lnTo>
                    <a:pt x="161" y="346"/>
                  </a:lnTo>
                  <a:lnTo>
                    <a:pt x="169" y="348"/>
                  </a:lnTo>
                  <a:lnTo>
                    <a:pt x="182" y="351"/>
                  </a:lnTo>
                  <a:lnTo>
                    <a:pt x="182" y="351"/>
                  </a:lnTo>
                  <a:lnTo>
                    <a:pt x="199" y="351"/>
                  </a:lnTo>
                  <a:lnTo>
                    <a:pt x="199" y="351"/>
                  </a:lnTo>
                  <a:lnTo>
                    <a:pt x="221" y="348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66" y="425"/>
                  </a:lnTo>
                  <a:lnTo>
                    <a:pt x="133" y="427"/>
                  </a:lnTo>
                  <a:lnTo>
                    <a:pt x="133" y="427"/>
                  </a:lnTo>
                  <a:lnTo>
                    <a:pt x="90" y="425"/>
                  </a:lnTo>
                  <a:lnTo>
                    <a:pt x="73" y="422"/>
                  </a:lnTo>
                  <a:lnTo>
                    <a:pt x="57" y="416"/>
                  </a:lnTo>
                  <a:lnTo>
                    <a:pt x="57" y="416"/>
                  </a:lnTo>
                  <a:lnTo>
                    <a:pt x="43" y="408"/>
                  </a:lnTo>
                  <a:lnTo>
                    <a:pt x="33" y="397"/>
                  </a:lnTo>
                  <a:lnTo>
                    <a:pt x="27" y="384"/>
                  </a:lnTo>
                  <a:lnTo>
                    <a:pt x="24" y="367"/>
                  </a:lnTo>
                  <a:lnTo>
                    <a:pt x="24" y="367"/>
                  </a:lnTo>
                  <a:lnTo>
                    <a:pt x="27" y="346"/>
                  </a:lnTo>
                  <a:lnTo>
                    <a:pt x="35" y="318"/>
                  </a:lnTo>
                  <a:lnTo>
                    <a:pt x="63" y="171"/>
                  </a:lnTo>
                  <a:lnTo>
                    <a:pt x="0" y="171"/>
                  </a:lnTo>
                  <a:lnTo>
                    <a:pt x="16" y="95"/>
                  </a:lnTo>
                  <a:lnTo>
                    <a:pt x="82" y="95"/>
                  </a:lnTo>
                  <a:lnTo>
                    <a:pt x="90" y="46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60" name="Freeform 12"/>
            <p:cNvSpPr>
              <a:spLocks noChangeAspect="1"/>
            </p:cNvSpPr>
            <p:nvPr userDrawn="1"/>
          </p:nvSpPr>
          <p:spPr bwMode="auto">
            <a:xfrm>
              <a:off x="4014" y="292"/>
              <a:ext cx="302" cy="332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190" y="1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88" y="55"/>
                </a:cxn>
                <a:cxn ang="0">
                  <a:pos x="199" y="41"/>
                </a:cxn>
                <a:cxn ang="0">
                  <a:pos x="212" y="27"/>
                </a:cxn>
                <a:cxn ang="0">
                  <a:pos x="226" y="19"/>
                </a:cxn>
                <a:cxn ang="0">
                  <a:pos x="226" y="19"/>
                </a:cxn>
                <a:cxn ang="0">
                  <a:pos x="242" y="11"/>
                </a:cxn>
                <a:cxn ang="0">
                  <a:pos x="259" y="6"/>
                </a:cxn>
                <a:cxn ang="0">
                  <a:pos x="280" y="3"/>
                </a:cxn>
                <a:cxn ang="0">
                  <a:pos x="302" y="0"/>
                </a:cxn>
                <a:cxn ang="0">
                  <a:pos x="280" y="106"/>
                </a:cxn>
                <a:cxn ang="0">
                  <a:pos x="259" y="106"/>
                </a:cxn>
                <a:cxn ang="0">
                  <a:pos x="259" y="106"/>
                </a:cxn>
                <a:cxn ang="0">
                  <a:pos x="237" y="106"/>
                </a:cxn>
                <a:cxn ang="0">
                  <a:pos x="220" y="112"/>
                </a:cxn>
                <a:cxn ang="0">
                  <a:pos x="204" y="117"/>
                </a:cxn>
                <a:cxn ang="0">
                  <a:pos x="188" y="125"/>
                </a:cxn>
                <a:cxn ang="0">
                  <a:pos x="188" y="125"/>
                </a:cxn>
                <a:cxn ang="0">
                  <a:pos x="177" y="139"/>
                </a:cxn>
                <a:cxn ang="0">
                  <a:pos x="166" y="155"/>
                </a:cxn>
                <a:cxn ang="0">
                  <a:pos x="158" y="172"/>
                </a:cxn>
                <a:cxn ang="0">
                  <a:pos x="152" y="196"/>
                </a:cxn>
                <a:cxn ang="0">
                  <a:pos x="122" y="332"/>
                </a:cxn>
                <a:cxn ang="0">
                  <a:pos x="0" y="332"/>
                </a:cxn>
                <a:cxn ang="0">
                  <a:pos x="54" y="85"/>
                </a:cxn>
                <a:cxn ang="0">
                  <a:pos x="54" y="85"/>
                </a:cxn>
                <a:cxn ang="0">
                  <a:pos x="60" y="55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65" y="11"/>
                </a:cxn>
              </a:cxnLst>
              <a:rect l="0" t="0" r="r" b="b"/>
              <a:pathLst>
                <a:path w="302" h="332">
                  <a:moveTo>
                    <a:pt x="65" y="11"/>
                  </a:moveTo>
                  <a:lnTo>
                    <a:pt x="190" y="1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88" y="55"/>
                  </a:lnTo>
                  <a:lnTo>
                    <a:pt x="199" y="41"/>
                  </a:lnTo>
                  <a:lnTo>
                    <a:pt x="212" y="27"/>
                  </a:lnTo>
                  <a:lnTo>
                    <a:pt x="226" y="19"/>
                  </a:lnTo>
                  <a:lnTo>
                    <a:pt x="226" y="19"/>
                  </a:lnTo>
                  <a:lnTo>
                    <a:pt x="242" y="11"/>
                  </a:lnTo>
                  <a:lnTo>
                    <a:pt x="259" y="6"/>
                  </a:lnTo>
                  <a:lnTo>
                    <a:pt x="280" y="3"/>
                  </a:lnTo>
                  <a:lnTo>
                    <a:pt x="302" y="0"/>
                  </a:lnTo>
                  <a:lnTo>
                    <a:pt x="280" y="106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37" y="106"/>
                  </a:lnTo>
                  <a:lnTo>
                    <a:pt x="220" y="112"/>
                  </a:lnTo>
                  <a:lnTo>
                    <a:pt x="204" y="117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77" y="139"/>
                  </a:lnTo>
                  <a:lnTo>
                    <a:pt x="166" y="155"/>
                  </a:lnTo>
                  <a:lnTo>
                    <a:pt x="158" y="172"/>
                  </a:lnTo>
                  <a:lnTo>
                    <a:pt x="152" y="196"/>
                  </a:lnTo>
                  <a:lnTo>
                    <a:pt x="122" y="332"/>
                  </a:lnTo>
                  <a:lnTo>
                    <a:pt x="0" y="332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60" y="5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61" name="Freeform 13"/>
            <p:cNvSpPr>
              <a:spLocks noChangeAspect="1" noEditPoints="1"/>
            </p:cNvSpPr>
            <p:nvPr userDrawn="1"/>
          </p:nvSpPr>
          <p:spPr bwMode="auto">
            <a:xfrm>
              <a:off x="4313" y="292"/>
              <a:ext cx="385" cy="343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22" y="123"/>
                </a:cxn>
                <a:cxn ang="0">
                  <a:pos x="49" y="82"/>
                </a:cxn>
                <a:cxn ang="0">
                  <a:pos x="66" y="63"/>
                </a:cxn>
                <a:cxn ang="0">
                  <a:pos x="104" y="33"/>
                </a:cxn>
                <a:cxn ang="0">
                  <a:pos x="126" y="22"/>
                </a:cxn>
                <a:cxn ang="0">
                  <a:pos x="175" y="6"/>
                </a:cxn>
                <a:cxn ang="0">
                  <a:pos x="229" y="0"/>
                </a:cxn>
                <a:cxn ang="0">
                  <a:pos x="254" y="3"/>
                </a:cxn>
                <a:cxn ang="0">
                  <a:pos x="295" y="8"/>
                </a:cxn>
                <a:cxn ang="0">
                  <a:pos x="314" y="17"/>
                </a:cxn>
                <a:cxn ang="0">
                  <a:pos x="344" y="33"/>
                </a:cxn>
                <a:cxn ang="0">
                  <a:pos x="366" y="60"/>
                </a:cxn>
                <a:cxn ang="0">
                  <a:pos x="374" y="74"/>
                </a:cxn>
                <a:cxn ang="0">
                  <a:pos x="385" y="109"/>
                </a:cxn>
                <a:cxn ang="0">
                  <a:pos x="385" y="128"/>
                </a:cxn>
                <a:cxn ang="0">
                  <a:pos x="382" y="169"/>
                </a:cxn>
                <a:cxn ang="0">
                  <a:pos x="376" y="194"/>
                </a:cxn>
                <a:cxn ang="0">
                  <a:pos x="360" y="234"/>
                </a:cxn>
                <a:cxn ang="0">
                  <a:pos x="349" y="254"/>
                </a:cxn>
                <a:cxn ang="0">
                  <a:pos x="322" y="283"/>
                </a:cxn>
                <a:cxn ang="0">
                  <a:pos x="292" y="305"/>
                </a:cxn>
                <a:cxn ang="0">
                  <a:pos x="259" y="324"/>
                </a:cxn>
                <a:cxn ang="0">
                  <a:pos x="224" y="335"/>
                </a:cxn>
                <a:cxn ang="0">
                  <a:pos x="156" y="343"/>
                </a:cxn>
                <a:cxn ang="0">
                  <a:pos x="131" y="343"/>
                </a:cxn>
                <a:cxn ang="0">
                  <a:pos x="90" y="335"/>
                </a:cxn>
                <a:cxn ang="0">
                  <a:pos x="71" y="327"/>
                </a:cxn>
                <a:cxn ang="0">
                  <a:pos x="41" y="308"/>
                </a:cxn>
                <a:cxn ang="0">
                  <a:pos x="19" y="283"/>
                </a:cxn>
                <a:cxn ang="0">
                  <a:pos x="11" y="267"/>
                </a:cxn>
                <a:cxn ang="0">
                  <a:pos x="0" y="234"/>
                </a:cxn>
                <a:cxn ang="0">
                  <a:pos x="0" y="215"/>
                </a:cxn>
                <a:cxn ang="0">
                  <a:pos x="6" y="169"/>
                </a:cxn>
                <a:cxn ang="0">
                  <a:pos x="259" y="169"/>
                </a:cxn>
                <a:cxn ang="0">
                  <a:pos x="262" y="150"/>
                </a:cxn>
                <a:cxn ang="0">
                  <a:pos x="262" y="131"/>
                </a:cxn>
                <a:cxn ang="0">
                  <a:pos x="259" y="104"/>
                </a:cxn>
                <a:cxn ang="0">
                  <a:pos x="251" y="85"/>
                </a:cxn>
                <a:cxn ang="0">
                  <a:pos x="235" y="74"/>
                </a:cxn>
                <a:cxn ang="0">
                  <a:pos x="216" y="71"/>
                </a:cxn>
                <a:cxn ang="0">
                  <a:pos x="197" y="74"/>
                </a:cxn>
                <a:cxn ang="0">
                  <a:pos x="167" y="93"/>
                </a:cxn>
                <a:cxn ang="0">
                  <a:pos x="145" y="128"/>
                </a:cxn>
                <a:cxn ang="0">
                  <a:pos x="128" y="183"/>
                </a:cxn>
                <a:cxn ang="0">
                  <a:pos x="126" y="218"/>
                </a:cxn>
                <a:cxn ang="0">
                  <a:pos x="134" y="251"/>
                </a:cxn>
                <a:cxn ang="0">
                  <a:pos x="145" y="264"/>
                </a:cxn>
                <a:cxn ang="0">
                  <a:pos x="161" y="273"/>
                </a:cxn>
                <a:cxn ang="0">
                  <a:pos x="172" y="273"/>
                </a:cxn>
                <a:cxn ang="0">
                  <a:pos x="202" y="267"/>
                </a:cxn>
                <a:cxn ang="0">
                  <a:pos x="227" y="248"/>
                </a:cxn>
                <a:cxn ang="0">
                  <a:pos x="246" y="215"/>
                </a:cxn>
                <a:cxn ang="0">
                  <a:pos x="259" y="169"/>
                </a:cxn>
                <a:cxn ang="0">
                  <a:pos x="259" y="169"/>
                </a:cxn>
              </a:cxnLst>
              <a:rect l="0" t="0" r="r" b="b"/>
              <a:pathLst>
                <a:path w="385" h="343">
                  <a:moveTo>
                    <a:pt x="6" y="169"/>
                  </a:moveTo>
                  <a:lnTo>
                    <a:pt x="6" y="169"/>
                  </a:lnTo>
                  <a:lnTo>
                    <a:pt x="14" y="145"/>
                  </a:lnTo>
                  <a:lnTo>
                    <a:pt x="22" y="123"/>
                  </a:lnTo>
                  <a:lnTo>
                    <a:pt x="36" y="101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66" y="63"/>
                  </a:lnTo>
                  <a:lnTo>
                    <a:pt x="82" y="46"/>
                  </a:lnTo>
                  <a:lnTo>
                    <a:pt x="104" y="3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50" y="14"/>
                  </a:lnTo>
                  <a:lnTo>
                    <a:pt x="175" y="6"/>
                  </a:lnTo>
                  <a:lnTo>
                    <a:pt x="202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54" y="3"/>
                  </a:lnTo>
                  <a:lnTo>
                    <a:pt x="273" y="6"/>
                  </a:lnTo>
                  <a:lnTo>
                    <a:pt x="295" y="8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30" y="25"/>
                  </a:lnTo>
                  <a:lnTo>
                    <a:pt x="344" y="33"/>
                  </a:lnTo>
                  <a:lnTo>
                    <a:pt x="357" y="46"/>
                  </a:lnTo>
                  <a:lnTo>
                    <a:pt x="366" y="60"/>
                  </a:lnTo>
                  <a:lnTo>
                    <a:pt x="366" y="60"/>
                  </a:lnTo>
                  <a:lnTo>
                    <a:pt x="374" y="74"/>
                  </a:lnTo>
                  <a:lnTo>
                    <a:pt x="382" y="90"/>
                  </a:lnTo>
                  <a:lnTo>
                    <a:pt x="385" y="109"/>
                  </a:lnTo>
                  <a:lnTo>
                    <a:pt x="385" y="128"/>
                  </a:lnTo>
                  <a:lnTo>
                    <a:pt x="385" y="128"/>
                  </a:lnTo>
                  <a:lnTo>
                    <a:pt x="385" y="150"/>
                  </a:lnTo>
                  <a:lnTo>
                    <a:pt x="382" y="169"/>
                  </a:lnTo>
                  <a:lnTo>
                    <a:pt x="382" y="169"/>
                  </a:lnTo>
                  <a:lnTo>
                    <a:pt x="376" y="194"/>
                  </a:lnTo>
                  <a:lnTo>
                    <a:pt x="368" y="215"/>
                  </a:lnTo>
                  <a:lnTo>
                    <a:pt x="360" y="234"/>
                  </a:lnTo>
                  <a:lnTo>
                    <a:pt x="349" y="254"/>
                  </a:lnTo>
                  <a:lnTo>
                    <a:pt x="349" y="254"/>
                  </a:lnTo>
                  <a:lnTo>
                    <a:pt x="336" y="267"/>
                  </a:lnTo>
                  <a:lnTo>
                    <a:pt x="322" y="283"/>
                  </a:lnTo>
                  <a:lnTo>
                    <a:pt x="308" y="294"/>
                  </a:lnTo>
                  <a:lnTo>
                    <a:pt x="292" y="305"/>
                  </a:lnTo>
                  <a:lnTo>
                    <a:pt x="292" y="305"/>
                  </a:lnTo>
                  <a:lnTo>
                    <a:pt x="259" y="32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188" y="341"/>
                  </a:lnTo>
                  <a:lnTo>
                    <a:pt x="156" y="343"/>
                  </a:lnTo>
                  <a:lnTo>
                    <a:pt x="156" y="343"/>
                  </a:lnTo>
                  <a:lnTo>
                    <a:pt x="131" y="343"/>
                  </a:lnTo>
                  <a:lnTo>
                    <a:pt x="109" y="338"/>
                  </a:lnTo>
                  <a:lnTo>
                    <a:pt x="90" y="335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55" y="319"/>
                  </a:lnTo>
                  <a:lnTo>
                    <a:pt x="41" y="308"/>
                  </a:lnTo>
                  <a:lnTo>
                    <a:pt x="28" y="29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1" y="267"/>
                  </a:lnTo>
                  <a:lnTo>
                    <a:pt x="6" y="251"/>
                  </a:lnTo>
                  <a:lnTo>
                    <a:pt x="0" y="23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6" y="169"/>
                  </a:lnTo>
                  <a:close/>
                  <a:moveTo>
                    <a:pt x="259" y="169"/>
                  </a:moveTo>
                  <a:lnTo>
                    <a:pt x="259" y="169"/>
                  </a:lnTo>
                  <a:lnTo>
                    <a:pt x="262" y="150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17"/>
                  </a:lnTo>
                  <a:lnTo>
                    <a:pt x="259" y="104"/>
                  </a:lnTo>
                  <a:lnTo>
                    <a:pt x="254" y="96"/>
                  </a:lnTo>
                  <a:lnTo>
                    <a:pt x="251" y="85"/>
                  </a:lnTo>
                  <a:lnTo>
                    <a:pt x="243" y="79"/>
                  </a:lnTo>
                  <a:lnTo>
                    <a:pt x="235" y="74"/>
                  </a:lnTo>
                  <a:lnTo>
                    <a:pt x="227" y="71"/>
                  </a:lnTo>
                  <a:lnTo>
                    <a:pt x="216" y="71"/>
                  </a:lnTo>
                  <a:lnTo>
                    <a:pt x="216" y="71"/>
                  </a:lnTo>
                  <a:lnTo>
                    <a:pt x="197" y="74"/>
                  </a:lnTo>
                  <a:lnTo>
                    <a:pt x="180" y="82"/>
                  </a:lnTo>
                  <a:lnTo>
                    <a:pt x="167" y="93"/>
                  </a:lnTo>
                  <a:lnTo>
                    <a:pt x="156" y="109"/>
                  </a:lnTo>
                  <a:lnTo>
                    <a:pt x="145" y="128"/>
                  </a:lnTo>
                  <a:lnTo>
                    <a:pt x="137" y="155"/>
                  </a:lnTo>
                  <a:lnTo>
                    <a:pt x="128" y="183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8" y="240"/>
                  </a:lnTo>
                  <a:lnTo>
                    <a:pt x="134" y="251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3" y="270"/>
                  </a:lnTo>
                  <a:lnTo>
                    <a:pt x="161" y="273"/>
                  </a:lnTo>
                  <a:lnTo>
                    <a:pt x="172" y="273"/>
                  </a:lnTo>
                  <a:lnTo>
                    <a:pt x="172" y="273"/>
                  </a:lnTo>
                  <a:lnTo>
                    <a:pt x="188" y="270"/>
                  </a:lnTo>
                  <a:lnTo>
                    <a:pt x="202" y="267"/>
                  </a:lnTo>
                  <a:lnTo>
                    <a:pt x="216" y="259"/>
                  </a:lnTo>
                  <a:lnTo>
                    <a:pt x="227" y="248"/>
                  </a:lnTo>
                  <a:lnTo>
                    <a:pt x="235" y="232"/>
                  </a:lnTo>
                  <a:lnTo>
                    <a:pt x="246" y="215"/>
                  </a:lnTo>
                  <a:lnTo>
                    <a:pt x="251" y="194"/>
                  </a:lnTo>
                  <a:lnTo>
                    <a:pt x="259" y="169"/>
                  </a:lnTo>
                  <a:lnTo>
                    <a:pt x="259" y="169"/>
                  </a:lnTo>
                  <a:lnTo>
                    <a:pt x="259" y="169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62" name="Freeform 14"/>
            <p:cNvSpPr>
              <a:spLocks noChangeAspect="1"/>
            </p:cNvSpPr>
            <p:nvPr userDrawn="1"/>
          </p:nvSpPr>
          <p:spPr bwMode="auto">
            <a:xfrm>
              <a:off x="4730" y="292"/>
              <a:ext cx="393" cy="332"/>
            </a:xfrm>
            <a:custGeom>
              <a:avLst/>
              <a:gdLst/>
              <a:ahLst/>
              <a:cxnLst>
                <a:cxn ang="0">
                  <a:pos x="63" y="11"/>
                </a:cxn>
                <a:cxn ang="0">
                  <a:pos x="188" y="11"/>
                </a:cxn>
                <a:cxn ang="0">
                  <a:pos x="188" y="11"/>
                </a:cxn>
                <a:cxn ang="0">
                  <a:pos x="186" y="30"/>
                </a:cxn>
                <a:cxn ang="0">
                  <a:pos x="186" y="30"/>
                </a:cxn>
                <a:cxn ang="0">
                  <a:pos x="183" y="46"/>
                </a:cxn>
                <a:cxn ang="0">
                  <a:pos x="183" y="46"/>
                </a:cxn>
                <a:cxn ang="0">
                  <a:pos x="210" y="25"/>
                </a:cxn>
                <a:cxn ang="0">
                  <a:pos x="235" y="11"/>
                </a:cxn>
                <a:cxn ang="0">
                  <a:pos x="235" y="11"/>
                </a:cxn>
                <a:cxn ang="0">
                  <a:pos x="262" y="3"/>
                </a:cxn>
                <a:cxn ang="0">
                  <a:pos x="295" y="0"/>
                </a:cxn>
                <a:cxn ang="0">
                  <a:pos x="295" y="0"/>
                </a:cxn>
                <a:cxn ang="0">
                  <a:pos x="314" y="3"/>
                </a:cxn>
                <a:cxn ang="0">
                  <a:pos x="330" y="6"/>
                </a:cxn>
                <a:cxn ang="0">
                  <a:pos x="346" y="14"/>
                </a:cxn>
                <a:cxn ang="0">
                  <a:pos x="363" y="22"/>
                </a:cxn>
                <a:cxn ang="0">
                  <a:pos x="363" y="22"/>
                </a:cxn>
                <a:cxn ang="0">
                  <a:pos x="376" y="36"/>
                </a:cxn>
                <a:cxn ang="0">
                  <a:pos x="385" y="49"/>
                </a:cxn>
                <a:cxn ang="0">
                  <a:pos x="390" y="68"/>
                </a:cxn>
                <a:cxn ang="0">
                  <a:pos x="393" y="90"/>
                </a:cxn>
                <a:cxn ang="0">
                  <a:pos x="393" y="90"/>
                </a:cxn>
                <a:cxn ang="0">
                  <a:pos x="390" y="117"/>
                </a:cxn>
                <a:cxn ang="0">
                  <a:pos x="344" y="332"/>
                </a:cxn>
                <a:cxn ang="0">
                  <a:pos x="224" y="332"/>
                </a:cxn>
                <a:cxn ang="0">
                  <a:pos x="262" y="147"/>
                </a:cxn>
                <a:cxn ang="0">
                  <a:pos x="262" y="147"/>
                </a:cxn>
                <a:cxn ang="0">
                  <a:pos x="265" y="131"/>
                </a:cxn>
                <a:cxn ang="0">
                  <a:pos x="265" y="120"/>
                </a:cxn>
                <a:cxn ang="0">
                  <a:pos x="265" y="120"/>
                </a:cxn>
                <a:cxn ang="0">
                  <a:pos x="262" y="101"/>
                </a:cxn>
                <a:cxn ang="0">
                  <a:pos x="259" y="93"/>
                </a:cxn>
                <a:cxn ang="0">
                  <a:pos x="256" y="87"/>
                </a:cxn>
                <a:cxn ang="0">
                  <a:pos x="251" y="85"/>
                </a:cxn>
                <a:cxn ang="0">
                  <a:pos x="243" y="79"/>
                </a:cxn>
                <a:cxn ang="0">
                  <a:pos x="226" y="76"/>
                </a:cxn>
                <a:cxn ang="0">
                  <a:pos x="226" y="76"/>
                </a:cxn>
                <a:cxn ang="0">
                  <a:pos x="216" y="79"/>
                </a:cxn>
                <a:cxn ang="0">
                  <a:pos x="207" y="82"/>
                </a:cxn>
                <a:cxn ang="0">
                  <a:pos x="197" y="87"/>
                </a:cxn>
                <a:cxn ang="0">
                  <a:pos x="188" y="93"/>
                </a:cxn>
                <a:cxn ang="0">
                  <a:pos x="188" y="93"/>
                </a:cxn>
                <a:cxn ang="0">
                  <a:pos x="180" y="101"/>
                </a:cxn>
                <a:cxn ang="0">
                  <a:pos x="175" y="112"/>
                </a:cxn>
                <a:cxn ang="0">
                  <a:pos x="169" y="123"/>
                </a:cxn>
                <a:cxn ang="0">
                  <a:pos x="164" y="136"/>
                </a:cxn>
                <a:cxn ang="0">
                  <a:pos x="123" y="332"/>
                </a:cxn>
                <a:cxn ang="0">
                  <a:pos x="0" y="332"/>
                </a:cxn>
                <a:cxn ang="0">
                  <a:pos x="52" y="90"/>
                </a:cxn>
                <a:cxn ang="0">
                  <a:pos x="52" y="90"/>
                </a:cxn>
                <a:cxn ang="0">
                  <a:pos x="60" y="38"/>
                </a:cxn>
                <a:cxn ang="0">
                  <a:pos x="60" y="3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3" y="11"/>
                </a:cxn>
              </a:cxnLst>
              <a:rect l="0" t="0" r="r" b="b"/>
              <a:pathLst>
                <a:path w="393" h="332">
                  <a:moveTo>
                    <a:pt x="63" y="11"/>
                  </a:moveTo>
                  <a:lnTo>
                    <a:pt x="188" y="11"/>
                  </a:lnTo>
                  <a:lnTo>
                    <a:pt x="188" y="11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10" y="25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62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4" y="3"/>
                  </a:lnTo>
                  <a:lnTo>
                    <a:pt x="330" y="6"/>
                  </a:lnTo>
                  <a:lnTo>
                    <a:pt x="346" y="14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76" y="36"/>
                  </a:lnTo>
                  <a:lnTo>
                    <a:pt x="385" y="49"/>
                  </a:lnTo>
                  <a:lnTo>
                    <a:pt x="390" y="68"/>
                  </a:lnTo>
                  <a:lnTo>
                    <a:pt x="393" y="90"/>
                  </a:lnTo>
                  <a:lnTo>
                    <a:pt x="393" y="90"/>
                  </a:lnTo>
                  <a:lnTo>
                    <a:pt x="390" y="117"/>
                  </a:lnTo>
                  <a:lnTo>
                    <a:pt x="344" y="332"/>
                  </a:lnTo>
                  <a:lnTo>
                    <a:pt x="224" y="332"/>
                  </a:lnTo>
                  <a:lnTo>
                    <a:pt x="262" y="147"/>
                  </a:lnTo>
                  <a:lnTo>
                    <a:pt x="262" y="147"/>
                  </a:lnTo>
                  <a:lnTo>
                    <a:pt x="265" y="131"/>
                  </a:lnTo>
                  <a:lnTo>
                    <a:pt x="265" y="120"/>
                  </a:lnTo>
                  <a:lnTo>
                    <a:pt x="265" y="120"/>
                  </a:lnTo>
                  <a:lnTo>
                    <a:pt x="262" y="101"/>
                  </a:lnTo>
                  <a:lnTo>
                    <a:pt x="259" y="93"/>
                  </a:lnTo>
                  <a:lnTo>
                    <a:pt x="256" y="87"/>
                  </a:lnTo>
                  <a:lnTo>
                    <a:pt x="251" y="85"/>
                  </a:lnTo>
                  <a:lnTo>
                    <a:pt x="243" y="79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16" y="79"/>
                  </a:lnTo>
                  <a:lnTo>
                    <a:pt x="207" y="82"/>
                  </a:lnTo>
                  <a:lnTo>
                    <a:pt x="197" y="87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80" y="101"/>
                  </a:lnTo>
                  <a:lnTo>
                    <a:pt x="175" y="112"/>
                  </a:lnTo>
                  <a:lnTo>
                    <a:pt x="169" y="123"/>
                  </a:lnTo>
                  <a:lnTo>
                    <a:pt x="164" y="136"/>
                  </a:lnTo>
                  <a:lnTo>
                    <a:pt x="123" y="332"/>
                  </a:lnTo>
                  <a:lnTo>
                    <a:pt x="0" y="332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2063" name="Freeform 15"/>
            <p:cNvSpPr>
              <a:spLocks noChangeAspect="1" noEditPoints="1"/>
            </p:cNvSpPr>
            <p:nvPr userDrawn="1"/>
          </p:nvSpPr>
          <p:spPr bwMode="auto">
            <a:xfrm>
              <a:off x="5125" y="208"/>
              <a:ext cx="118" cy="117"/>
            </a:xfrm>
            <a:custGeom>
              <a:avLst/>
              <a:gdLst/>
              <a:ahLst/>
              <a:cxnLst>
                <a:cxn ang="0">
                  <a:pos x="99" y="16"/>
                </a:cxn>
                <a:cxn ang="0">
                  <a:pos x="112" y="35"/>
                </a:cxn>
                <a:cxn ang="0">
                  <a:pos x="118" y="57"/>
                </a:cxn>
                <a:cxn ang="0">
                  <a:pos x="115" y="71"/>
                </a:cxn>
                <a:cxn ang="0">
                  <a:pos x="107" y="90"/>
                </a:cxn>
                <a:cxn ang="0">
                  <a:pos x="99" y="101"/>
                </a:cxn>
                <a:cxn ang="0">
                  <a:pos x="79" y="111"/>
                </a:cxn>
                <a:cxn ang="0">
                  <a:pos x="58" y="117"/>
                </a:cxn>
                <a:cxn ang="0">
                  <a:pos x="47" y="114"/>
                </a:cxn>
                <a:cxn ang="0">
                  <a:pos x="25" y="106"/>
                </a:cxn>
                <a:cxn ang="0">
                  <a:pos x="17" y="101"/>
                </a:cxn>
                <a:cxn ang="0">
                  <a:pos x="3" y="81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9" y="27"/>
                </a:cxn>
                <a:cxn ang="0">
                  <a:pos x="17" y="16"/>
                </a:cxn>
                <a:cxn ang="0">
                  <a:pos x="36" y="5"/>
                </a:cxn>
                <a:cxn ang="0">
                  <a:pos x="58" y="0"/>
                </a:cxn>
                <a:cxn ang="0">
                  <a:pos x="69" y="0"/>
                </a:cxn>
                <a:cxn ang="0">
                  <a:pos x="90" y="11"/>
                </a:cxn>
                <a:cxn ang="0">
                  <a:pos x="99" y="16"/>
                </a:cxn>
                <a:cxn ang="0">
                  <a:pos x="93" y="22"/>
                </a:cxn>
                <a:cxn ang="0">
                  <a:pos x="85" y="16"/>
                </a:cxn>
                <a:cxn ang="0">
                  <a:pos x="69" y="8"/>
                </a:cxn>
                <a:cxn ang="0">
                  <a:pos x="58" y="8"/>
                </a:cxn>
                <a:cxn ang="0">
                  <a:pos x="39" y="11"/>
                </a:cxn>
                <a:cxn ang="0">
                  <a:pos x="22" y="22"/>
                </a:cxn>
                <a:cxn ang="0">
                  <a:pos x="17" y="30"/>
                </a:cxn>
                <a:cxn ang="0">
                  <a:pos x="9" y="49"/>
                </a:cxn>
                <a:cxn ang="0">
                  <a:pos x="9" y="57"/>
                </a:cxn>
                <a:cxn ang="0">
                  <a:pos x="11" y="79"/>
                </a:cxn>
                <a:cxn ang="0">
                  <a:pos x="22" y="95"/>
                </a:cxn>
                <a:cxn ang="0">
                  <a:pos x="30" y="101"/>
                </a:cxn>
                <a:cxn ang="0">
                  <a:pos x="47" y="109"/>
                </a:cxn>
                <a:cxn ang="0">
                  <a:pos x="58" y="109"/>
                </a:cxn>
                <a:cxn ang="0">
                  <a:pos x="77" y="106"/>
                </a:cxn>
                <a:cxn ang="0">
                  <a:pos x="93" y="95"/>
                </a:cxn>
                <a:cxn ang="0">
                  <a:pos x="101" y="87"/>
                </a:cxn>
                <a:cxn ang="0">
                  <a:pos x="107" y="68"/>
                </a:cxn>
                <a:cxn ang="0">
                  <a:pos x="109" y="57"/>
                </a:cxn>
                <a:cxn ang="0">
                  <a:pos x="104" y="38"/>
                </a:cxn>
                <a:cxn ang="0">
                  <a:pos x="93" y="22"/>
                </a:cxn>
                <a:cxn ang="0">
                  <a:pos x="93" y="22"/>
                </a:cxn>
                <a:cxn ang="0">
                  <a:pos x="39" y="27"/>
                </a:cxn>
                <a:cxn ang="0">
                  <a:pos x="60" y="27"/>
                </a:cxn>
                <a:cxn ang="0">
                  <a:pos x="74" y="32"/>
                </a:cxn>
                <a:cxn ang="0">
                  <a:pos x="77" y="38"/>
                </a:cxn>
                <a:cxn ang="0">
                  <a:pos x="79" y="46"/>
                </a:cxn>
                <a:cxn ang="0">
                  <a:pos x="74" y="57"/>
                </a:cxn>
                <a:cxn ang="0">
                  <a:pos x="69" y="62"/>
                </a:cxn>
                <a:cxn ang="0">
                  <a:pos x="69" y="90"/>
                </a:cxn>
                <a:cxn ang="0">
                  <a:pos x="47" y="62"/>
                </a:cxn>
                <a:cxn ang="0">
                  <a:pos x="39" y="90"/>
                </a:cxn>
                <a:cxn ang="0">
                  <a:pos x="69" y="46"/>
                </a:cxn>
                <a:cxn ang="0">
                  <a:pos x="66" y="38"/>
                </a:cxn>
                <a:cxn ang="0">
                  <a:pos x="60" y="35"/>
                </a:cxn>
                <a:cxn ang="0">
                  <a:pos x="47" y="46"/>
                </a:cxn>
                <a:cxn ang="0">
                  <a:pos x="60" y="54"/>
                </a:cxn>
                <a:cxn ang="0">
                  <a:pos x="66" y="52"/>
                </a:cxn>
                <a:cxn ang="0">
                  <a:pos x="69" y="46"/>
                </a:cxn>
                <a:cxn ang="0">
                  <a:pos x="69" y="46"/>
                </a:cxn>
              </a:cxnLst>
              <a:rect l="0" t="0" r="r" b="b"/>
              <a:pathLst>
                <a:path w="118" h="117">
                  <a:moveTo>
                    <a:pt x="99" y="16"/>
                  </a:moveTo>
                  <a:lnTo>
                    <a:pt x="99" y="16"/>
                  </a:lnTo>
                  <a:lnTo>
                    <a:pt x="107" y="27"/>
                  </a:lnTo>
                  <a:lnTo>
                    <a:pt x="112" y="35"/>
                  </a:lnTo>
                  <a:lnTo>
                    <a:pt x="115" y="46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5" y="71"/>
                  </a:lnTo>
                  <a:lnTo>
                    <a:pt x="112" y="81"/>
                  </a:lnTo>
                  <a:lnTo>
                    <a:pt x="107" y="90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0" y="106"/>
                  </a:lnTo>
                  <a:lnTo>
                    <a:pt x="79" y="111"/>
                  </a:lnTo>
                  <a:lnTo>
                    <a:pt x="69" y="114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7" y="114"/>
                  </a:lnTo>
                  <a:lnTo>
                    <a:pt x="36" y="111"/>
                  </a:lnTo>
                  <a:lnTo>
                    <a:pt x="25" y="106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9" y="90"/>
                  </a:lnTo>
                  <a:lnTo>
                    <a:pt x="3" y="81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9" y="2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5" y="11"/>
                  </a:lnTo>
                  <a:lnTo>
                    <a:pt x="36" y="5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79" y="5"/>
                  </a:lnTo>
                  <a:lnTo>
                    <a:pt x="90" y="11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close/>
                  <a:moveTo>
                    <a:pt x="93" y="22"/>
                  </a:moveTo>
                  <a:lnTo>
                    <a:pt x="93" y="22"/>
                  </a:lnTo>
                  <a:lnTo>
                    <a:pt x="85" y="16"/>
                  </a:lnTo>
                  <a:lnTo>
                    <a:pt x="77" y="11"/>
                  </a:lnTo>
                  <a:lnTo>
                    <a:pt x="69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7" y="8"/>
                  </a:lnTo>
                  <a:lnTo>
                    <a:pt x="39" y="11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68"/>
                  </a:lnTo>
                  <a:lnTo>
                    <a:pt x="11" y="79"/>
                  </a:lnTo>
                  <a:lnTo>
                    <a:pt x="17" y="87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30" y="101"/>
                  </a:lnTo>
                  <a:lnTo>
                    <a:pt x="39" y="106"/>
                  </a:lnTo>
                  <a:lnTo>
                    <a:pt x="47" y="109"/>
                  </a:lnTo>
                  <a:lnTo>
                    <a:pt x="58" y="109"/>
                  </a:lnTo>
                  <a:lnTo>
                    <a:pt x="58" y="109"/>
                  </a:lnTo>
                  <a:lnTo>
                    <a:pt x="69" y="109"/>
                  </a:lnTo>
                  <a:lnTo>
                    <a:pt x="77" y="106"/>
                  </a:lnTo>
                  <a:lnTo>
                    <a:pt x="85" y="101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101" y="87"/>
                  </a:lnTo>
                  <a:lnTo>
                    <a:pt x="104" y="79"/>
                  </a:lnTo>
                  <a:lnTo>
                    <a:pt x="107" y="68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7" y="49"/>
                  </a:lnTo>
                  <a:lnTo>
                    <a:pt x="104" y="38"/>
                  </a:lnTo>
                  <a:lnTo>
                    <a:pt x="101" y="3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close/>
                  <a:moveTo>
                    <a:pt x="39" y="90"/>
                  </a:moveTo>
                  <a:lnTo>
                    <a:pt x="3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9" y="30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38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7" y="52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69" y="62"/>
                  </a:lnTo>
                  <a:lnTo>
                    <a:pt x="79" y="90"/>
                  </a:lnTo>
                  <a:lnTo>
                    <a:pt x="69" y="90"/>
                  </a:lnTo>
                  <a:lnTo>
                    <a:pt x="58" y="62"/>
                  </a:lnTo>
                  <a:lnTo>
                    <a:pt x="47" y="62"/>
                  </a:lnTo>
                  <a:lnTo>
                    <a:pt x="47" y="90"/>
                  </a:lnTo>
                  <a:lnTo>
                    <a:pt x="39" y="90"/>
                  </a:lnTo>
                  <a:lnTo>
                    <a:pt x="39" y="90"/>
                  </a:lnTo>
                  <a:close/>
                  <a:moveTo>
                    <a:pt x="69" y="46"/>
                  </a:moveTo>
                  <a:lnTo>
                    <a:pt x="69" y="4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0" y="35"/>
                  </a:lnTo>
                  <a:lnTo>
                    <a:pt x="47" y="35"/>
                  </a:lnTo>
                  <a:lnTo>
                    <a:pt x="47" y="46"/>
                  </a:lnTo>
                  <a:lnTo>
                    <a:pt x="47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" name="Grafik 16" descr="logo_opp_rev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52476" y="6491288"/>
            <a:ext cx="1465297" cy="2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4" r:id="rId4"/>
    <p:sldLayoutId id="2147483680" r:id="rId5"/>
    <p:sldLayoutId id="2147483681" r:id="rId6"/>
    <p:sldLayoutId id="2147483682" r:id="rId7"/>
    <p:sldLayoutId id="2147483683" r:id="rId8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71463" indent="-271463" algn="l" rtl="0" fontAlgn="base">
        <a:spcBef>
          <a:spcPct val="40000"/>
        </a:spcBef>
        <a:spcAft>
          <a:spcPct val="0"/>
        </a:spcAft>
        <a:buClr>
          <a:srgbClr val="003264"/>
        </a:buClr>
        <a:buSzPct val="70000"/>
        <a:buFont typeface="Webdings" pitchFamily="18" charset="2"/>
        <a:buChar char="4"/>
        <a:tabLst>
          <a:tab pos="271463" algn="l"/>
          <a:tab pos="719138" algn="l"/>
          <a:tab pos="1077913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40000"/>
        </a:spcBef>
        <a:spcAft>
          <a:spcPct val="0"/>
        </a:spcAft>
        <a:buChar char="–"/>
        <a:tabLst>
          <a:tab pos="271463" algn="l"/>
          <a:tab pos="719138" algn="l"/>
          <a:tab pos="1077913" algn="l"/>
        </a:tabLst>
        <a:defRPr sz="2000">
          <a:solidFill>
            <a:schemeClr val="tx1"/>
          </a:solidFill>
          <a:latin typeface="+mn-lt"/>
        </a:defRPr>
      </a:lvl2pPr>
      <a:lvl3pPr marL="1077913" indent="-179388" algn="l" rtl="0" fontAlgn="base">
        <a:spcBef>
          <a:spcPct val="40000"/>
        </a:spcBef>
        <a:spcAft>
          <a:spcPct val="0"/>
        </a:spcAft>
        <a:buChar char="•"/>
        <a:tabLst>
          <a:tab pos="271463" algn="l"/>
          <a:tab pos="719138" algn="l"/>
          <a:tab pos="1077913" algn="l"/>
        </a:tabLst>
        <a:defRPr>
          <a:solidFill>
            <a:schemeClr val="tx1"/>
          </a:solidFill>
          <a:latin typeface="+mn-lt"/>
        </a:defRPr>
      </a:lvl3pPr>
      <a:lvl4pPr marL="1989138" indent="-342900" algn="l" rtl="0" fontAlgn="base">
        <a:spcBef>
          <a:spcPct val="40000"/>
        </a:spcBef>
        <a:spcAft>
          <a:spcPct val="0"/>
        </a:spcAft>
        <a:tabLst>
          <a:tab pos="271463" algn="l"/>
          <a:tab pos="719138" algn="l"/>
          <a:tab pos="1077913" algn="l"/>
        </a:tabLst>
        <a:defRPr b="1">
          <a:solidFill>
            <a:schemeClr val="tx1"/>
          </a:solidFill>
          <a:latin typeface="Hypatia Sans Pro" pitchFamily="34" charset="0"/>
        </a:defRPr>
      </a:lvl4pPr>
      <a:lvl5pPr marL="2549525" indent="-381000" algn="l" rtl="0" fontAlgn="base">
        <a:spcBef>
          <a:spcPct val="20000"/>
        </a:spcBef>
        <a:spcAft>
          <a:spcPct val="0"/>
        </a:spcAft>
        <a:buChar char="»"/>
        <a:tabLst>
          <a:tab pos="271463" algn="l"/>
          <a:tab pos="719138" algn="l"/>
          <a:tab pos="1077913" algn="l"/>
        </a:tabLst>
        <a:defRPr sz="2000">
          <a:solidFill>
            <a:srgbClr val="000033"/>
          </a:solidFill>
          <a:latin typeface="Times New Roman" pitchFamily="18" charset="0"/>
        </a:defRPr>
      </a:lvl5pPr>
      <a:lvl6pPr marL="3006725" indent="-381000" algn="l" rtl="0" fontAlgn="base">
        <a:spcBef>
          <a:spcPct val="20000"/>
        </a:spcBef>
        <a:spcAft>
          <a:spcPct val="0"/>
        </a:spcAft>
        <a:buChar char="»"/>
        <a:tabLst>
          <a:tab pos="271463" algn="l"/>
          <a:tab pos="719138" algn="l"/>
          <a:tab pos="1077913" algn="l"/>
        </a:tabLst>
        <a:defRPr sz="2000">
          <a:solidFill>
            <a:srgbClr val="000033"/>
          </a:solidFill>
          <a:latin typeface="Times New Roman" pitchFamily="18" charset="0"/>
        </a:defRPr>
      </a:lvl6pPr>
      <a:lvl7pPr marL="3463925" indent="-381000" algn="l" rtl="0" fontAlgn="base">
        <a:spcBef>
          <a:spcPct val="20000"/>
        </a:spcBef>
        <a:spcAft>
          <a:spcPct val="0"/>
        </a:spcAft>
        <a:buChar char="»"/>
        <a:tabLst>
          <a:tab pos="271463" algn="l"/>
          <a:tab pos="719138" algn="l"/>
          <a:tab pos="1077913" algn="l"/>
        </a:tabLst>
        <a:defRPr sz="2000">
          <a:solidFill>
            <a:srgbClr val="000033"/>
          </a:solidFill>
          <a:latin typeface="Times New Roman" pitchFamily="18" charset="0"/>
        </a:defRPr>
      </a:lvl7pPr>
      <a:lvl8pPr marL="3921125" indent="-381000" algn="l" rtl="0" fontAlgn="base">
        <a:spcBef>
          <a:spcPct val="20000"/>
        </a:spcBef>
        <a:spcAft>
          <a:spcPct val="0"/>
        </a:spcAft>
        <a:buChar char="»"/>
        <a:tabLst>
          <a:tab pos="271463" algn="l"/>
          <a:tab pos="719138" algn="l"/>
          <a:tab pos="1077913" algn="l"/>
        </a:tabLst>
        <a:defRPr sz="2000">
          <a:solidFill>
            <a:srgbClr val="000033"/>
          </a:solidFill>
          <a:latin typeface="Times New Roman" pitchFamily="18" charset="0"/>
        </a:defRPr>
      </a:lvl8pPr>
      <a:lvl9pPr marL="4378325" indent="-381000" algn="l" rtl="0" fontAlgn="base">
        <a:spcBef>
          <a:spcPct val="20000"/>
        </a:spcBef>
        <a:spcAft>
          <a:spcPct val="0"/>
        </a:spcAft>
        <a:buChar char="»"/>
        <a:tabLst>
          <a:tab pos="271463" algn="l"/>
          <a:tab pos="719138" algn="l"/>
          <a:tab pos="1077913" algn="l"/>
        </a:tabLst>
        <a:defRPr sz="2000">
          <a:solidFill>
            <a:srgbClr val="000033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74" name="Picture 38" descr="DSC_00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76813" y="3917949"/>
            <a:ext cx="3876675" cy="2448767"/>
          </a:xfrm>
          <a:prstGeom prst="rect">
            <a:avLst/>
          </a:prstGeom>
          <a:noFill/>
          <a:ln w="12700">
            <a:solidFill>
              <a:srgbClr val="002F5F"/>
            </a:solidFill>
            <a:miter lim="800000"/>
            <a:headEnd/>
            <a:tailEnd/>
          </a:ln>
        </p:spPr>
      </p:pic>
      <p:sp>
        <p:nvSpPr>
          <p:cNvPr id="4751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16013" y="2781300"/>
            <a:ext cx="7488237" cy="251307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Java User </a:t>
            </a:r>
            <a:r>
              <a:rPr lang="de-DE" sz="2400" dirty="0" smtClean="0"/>
              <a:t>Group </a:t>
            </a:r>
            <a:r>
              <a:rPr lang="de-DE" sz="2400" dirty="0" err="1" smtClean="0"/>
              <a:t>Saxony</a:t>
            </a:r>
            <a:r>
              <a:rPr lang="de-DE" sz="2400" dirty="0" smtClean="0"/>
              <a:t>, 1. Treffen 2011</a:t>
            </a: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2000" b="0" dirty="0" smtClean="0"/>
              <a:t>Java EE - Anwendungsentwicklung mit dem </a:t>
            </a:r>
            <a:r>
              <a:rPr lang="de-DE" sz="2000" b="0" dirty="0" smtClean="0"/>
              <a:t/>
            </a:r>
            <a:br>
              <a:rPr lang="de-DE" sz="2000" b="0" dirty="0" smtClean="0"/>
            </a:br>
            <a:r>
              <a:rPr lang="de-DE" sz="2000" b="0" dirty="0" smtClean="0"/>
              <a:t>Oracle </a:t>
            </a:r>
            <a:r>
              <a:rPr lang="de-DE" sz="2000" b="0" dirty="0" err="1" smtClean="0"/>
              <a:t>Application</a:t>
            </a:r>
            <a:r>
              <a:rPr lang="de-DE" sz="2000" b="0" dirty="0" smtClean="0"/>
              <a:t> Development Framework (ADF)</a:t>
            </a:r>
            <a:r>
              <a:rPr lang="de-DE" sz="2800" b="0" dirty="0" smtClean="0"/>
              <a:t/>
            </a:r>
            <a:br>
              <a:rPr lang="de-DE" sz="2800" b="0" dirty="0" smtClean="0"/>
            </a:b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2400" dirty="0" smtClean="0"/>
              <a:t>Willkommen bei </a:t>
            </a:r>
            <a:br>
              <a:rPr lang="de-DE" sz="2400" dirty="0" smtClean="0"/>
            </a:br>
            <a:r>
              <a:rPr lang="de-DE" sz="2400" dirty="0" smtClean="0"/>
              <a:t>Robotron!</a:t>
            </a:r>
            <a:endParaRPr lang="de-DE" sz="2400" dirty="0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76813" y="6235700"/>
            <a:ext cx="3886200" cy="287338"/>
          </a:xfrm>
        </p:spPr>
        <p:txBody>
          <a:bodyPr/>
          <a:lstStyle/>
          <a:p>
            <a:r>
              <a:rPr lang="de-DE" dirty="0" smtClean="0"/>
              <a:t>Ulf Heinemann </a:t>
            </a:r>
            <a:r>
              <a:rPr lang="de-DE" dirty="0"/>
              <a:t>– </a:t>
            </a:r>
            <a:r>
              <a:rPr lang="de-DE" dirty="0" smtClean="0"/>
              <a:t>Dresden, </a:t>
            </a:r>
            <a:r>
              <a:rPr lang="de-DE" dirty="0" smtClean="0"/>
              <a:t>20</a:t>
            </a:r>
            <a:r>
              <a:rPr lang="de-DE" dirty="0" smtClean="0"/>
              <a:t>.1.2011</a:t>
            </a:r>
            <a:endParaRPr lang="de-DE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2741421"/>
            <a:ext cx="75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10" name="Group 410"/>
          <p:cNvGraphicFramePr>
            <a:graphicFrameLocks noGrp="1"/>
          </p:cNvGraphicFramePr>
          <p:nvPr>
            <p:ph sz="quarter" idx="3"/>
          </p:nvPr>
        </p:nvGraphicFramePr>
        <p:xfrm>
          <a:off x="4895850" y="1330325"/>
          <a:ext cx="3703638" cy="2889840"/>
        </p:xfrm>
        <a:graphic>
          <a:graphicData uri="http://schemas.openxmlformats.org/drawingml/2006/table">
            <a:tbl>
              <a:tblPr/>
              <a:tblGrid>
                <a:gridCol w="1212850"/>
                <a:gridCol w="24907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  <a:defRPr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  <a:defRPr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Lösungs- und Entwicklungs-</a:t>
                      </a: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partnerschaft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Oracle-Partner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 9001 zertifiziert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460999" name="Rectangle 1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 und </a:t>
            </a:r>
            <a:r>
              <a:rPr lang="de-DE" dirty="0" smtClean="0"/>
              <a:t>Fakten</a:t>
            </a:r>
            <a:br>
              <a:rPr lang="de-DE" dirty="0" smtClean="0"/>
            </a:br>
            <a:r>
              <a:rPr lang="de-DE" dirty="0" smtClean="0"/>
              <a:t>Robotron Datenbank-Software GmbH</a:t>
            </a:r>
            <a:endParaRPr lang="de-DE" dirty="0"/>
          </a:p>
        </p:txBody>
      </p:sp>
      <p:graphicFrame>
        <p:nvGraphicFramePr>
          <p:cNvPr id="461216" name="Group 416"/>
          <p:cNvGraphicFramePr>
            <a:graphicFrameLocks noGrp="1"/>
          </p:cNvGraphicFramePr>
          <p:nvPr>
            <p:ph sz="half" idx="1"/>
          </p:nvPr>
        </p:nvGraphicFramePr>
        <p:xfrm>
          <a:off x="544513" y="1330325"/>
          <a:ext cx="4038600" cy="4847742"/>
        </p:xfrm>
        <a:graphic>
          <a:graphicData uri="http://schemas.openxmlformats.org/drawingml/2006/table">
            <a:tbl>
              <a:tblPr/>
              <a:tblGrid>
                <a:gridCol w="1322387"/>
                <a:gridCol w="2716213"/>
              </a:tblGrid>
              <a:tr h="298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Gründungsjahr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Mitarbeiterzahl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 </a:t>
                      </a: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(Stand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01/2011)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Stammkapital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 Mio. EUR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 2010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20,2 Mio. EUR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2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Geschäftssitz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Stuttgarter Str. 29</a:t>
                      </a:r>
                      <a:b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01189 Dresden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Tschechien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6301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Tochter-</a:t>
                      </a:r>
                      <a:b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unternehmen</a:t>
                      </a: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Schweiz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Österreich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Russland</a:t>
                      </a: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DDDD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123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71463" algn="l"/>
                          <a:tab pos="719138" algn="l"/>
                          <a:tab pos="1077913" algn="l"/>
                        </a:tabLst>
                      </a:pPr>
                      <a:endParaRPr kumimoji="0" lang="de-DE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36000" marT="36000" marB="36000" anchor="b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60856" name="Group 56"/>
          <p:cNvGrpSpPr>
            <a:grpSpLocks noChangeAspect="1"/>
          </p:cNvGrpSpPr>
          <p:nvPr/>
        </p:nvGrpSpPr>
        <p:grpSpPr bwMode="auto">
          <a:xfrm>
            <a:off x="1924050" y="3751263"/>
            <a:ext cx="2178050" cy="207962"/>
            <a:chOff x="2336" y="2108"/>
            <a:chExt cx="1893" cy="180"/>
          </a:xfrm>
        </p:grpSpPr>
        <p:sp>
          <p:nvSpPr>
            <p:cNvPr id="460857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336" y="2108"/>
              <a:ext cx="189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58" name="Freeform 58"/>
            <p:cNvSpPr>
              <a:spLocks/>
            </p:cNvSpPr>
            <p:nvPr/>
          </p:nvSpPr>
          <p:spPr bwMode="auto">
            <a:xfrm>
              <a:off x="2339" y="2159"/>
              <a:ext cx="111" cy="122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69" y="4"/>
                </a:cxn>
                <a:cxn ang="0">
                  <a:pos x="64" y="26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9" y="21"/>
                </a:cxn>
                <a:cxn ang="0">
                  <a:pos x="73" y="15"/>
                </a:cxn>
                <a:cxn ang="0">
                  <a:pos x="77" y="11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8" y="4"/>
                </a:cxn>
                <a:cxn ang="0">
                  <a:pos x="94" y="2"/>
                </a:cxn>
                <a:cxn ang="0">
                  <a:pos x="102" y="1"/>
                </a:cxn>
                <a:cxn ang="0">
                  <a:pos x="111" y="0"/>
                </a:cxn>
                <a:cxn ang="0">
                  <a:pos x="102" y="39"/>
                </a:cxn>
                <a:cxn ang="0">
                  <a:pos x="94" y="39"/>
                </a:cxn>
                <a:cxn ang="0">
                  <a:pos x="94" y="39"/>
                </a:cxn>
                <a:cxn ang="0">
                  <a:pos x="87" y="39"/>
                </a:cxn>
                <a:cxn ang="0">
                  <a:pos x="80" y="40"/>
                </a:cxn>
                <a:cxn ang="0">
                  <a:pos x="74" y="43"/>
                </a:cxn>
                <a:cxn ang="0">
                  <a:pos x="69" y="46"/>
                </a:cxn>
                <a:cxn ang="0">
                  <a:pos x="69" y="46"/>
                </a:cxn>
                <a:cxn ang="0">
                  <a:pos x="64" y="50"/>
                </a:cxn>
                <a:cxn ang="0">
                  <a:pos x="60" y="56"/>
                </a:cxn>
                <a:cxn ang="0">
                  <a:pos x="57" y="63"/>
                </a:cxn>
                <a:cxn ang="0">
                  <a:pos x="56" y="71"/>
                </a:cxn>
                <a:cxn ang="0">
                  <a:pos x="45" y="122"/>
                </a:cxn>
                <a:cxn ang="0">
                  <a:pos x="0" y="122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111" h="122">
                  <a:moveTo>
                    <a:pt x="24" y="4"/>
                  </a:moveTo>
                  <a:lnTo>
                    <a:pt x="69" y="4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9" y="21"/>
                  </a:lnTo>
                  <a:lnTo>
                    <a:pt x="73" y="15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0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87" y="39"/>
                  </a:lnTo>
                  <a:lnTo>
                    <a:pt x="80" y="40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4" y="50"/>
                  </a:lnTo>
                  <a:lnTo>
                    <a:pt x="60" y="56"/>
                  </a:lnTo>
                  <a:lnTo>
                    <a:pt x="57" y="63"/>
                  </a:lnTo>
                  <a:lnTo>
                    <a:pt x="56" y="71"/>
                  </a:lnTo>
                  <a:lnTo>
                    <a:pt x="45" y="122"/>
                  </a:lnTo>
                  <a:lnTo>
                    <a:pt x="0" y="12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59" name="Freeform 59"/>
            <p:cNvSpPr>
              <a:spLocks noEditPoints="1"/>
            </p:cNvSpPr>
            <p:nvPr/>
          </p:nvSpPr>
          <p:spPr bwMode="auto">
            <a:xfrm>
              <a:off x="2448" y="2159"/>
              <a:ext cx="141" cy="126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9" y="45"/>
                </a:cxn>
                <a:cxn ang="0">
                  <a:pos x="17" y="29"/>
                </a:cxn>
                <a:cxn ang="0">
                  <a:pos x="24" y="24"/>
                </a:cxn>
                <a:cxn ang="0">
                  <a:pos x="38" y="12"/>
                </a:cxn>
                <a:cxn ang="0">
                  <a:pos x="47" y="8"/>
                </a:cxn>
                <a:cxn ang="0">
                  <a:pos x="63" y="2"/>
                </a:cxn>
                <a:cxn ang="0">
                  <a:pos x="83" y="0"/>
                </a:cxn>
                <a:cxn ang="0">
                  <a:pos x="100" y="1"/>
                </a:cxn>
                <a:cxn ang="0">
                  <a:pos x="114" y="5"/>
                </a:cxn>
                <a:cxn ang="0">
                  <a:pos x="125" y="12"/>
                </a:cxn>
                <a:cxn ang="0">
                  <a:pos x="134" y="22"/>
                </a:cxn>
                <a:cxn ang="0">
                  <a:pos x="136" y="28"/>
                </a:cxn>
                <a:cxn ang="0">
                  <a:pos x="141" y="40"/>
                </a:cxn>
                <a:cxn ang="0">
                  <a:pos x="141" y="47"/>
                </a:cxn>
                <a:cxn ang="0">
                  <a:pos x="139" y="63"/>
                </a:cxn>
                <a:cxn ang="0">
                  <a:pos x="131" y="85"/>
                </a:cxn>
                <a:cxn ang="0">
                  <a:pos x="127" y="92"/>
                </a:cxn>
                <a:cxn ang="0">
                  <a:pos x="107" y="112"/>
                </a:cxn>
                <a:cxn ang="0">
                  <a:pos x="94" y="118"/>
                </a:cxn>
                <a:cxn ang="0">
                  <a:pos x="82" y="122"/>
                </a:cxn>
                <a:cxn ang="0">
                  <a:pos x="56" y="126"/>
                </a:cxn>
                <a:cxn ang="0">
                  <a:pos x="40" y="123"/>
                </a:cxn>
                <a:cxn ang="0">
                  <a:pos x="26" y="119"/>
                </a:cxn>
                <a:cxn ang="0">
                  <a:pos x="20" y="116"/>
                </a:cxn>
                <a:cxn ang="0">
                  <a:pos x="10" y="108"/>
                </a:cxn>
                <a:cxn ang="0">
                  <a:pos x="7" y="104"/>
                </a:cxn>
                <a:cxn ang="0">
                  <a:pos x="2" y="92"/>
                </a:cxn>
                <a:cxn ang="0">
                  <a:pos x="0" y="78"/>
                </a:cxn>
                <a:cxn ang="0">
                  <a:pos x="2" y="62"/>
                </a:cxn>
                <a:cxn ang="0">
                  <a:pos x="94" y="63"/>
                </a:cxn>
                <a:cxn ang="0">
                  <a:pos x="96" y="47"/>
                </a:cxn>
                <a:cxn ang="0">
                  <a:pos x="94" y="38"/>
                </a:cxn>
                <a:cxn ang="0">
                  <a:pos x="89" y="29"/>
                </a:cxn>
                <a:cxn ang="0">
                  <a:pos x="79" y="26"/>
                </a:cxn>
                <a:cxn ang="0">
                  <a:pos x="72" y="28"/>
                </a:cxn>
                <a:cxn ang="0">
                  <a:pos x="61" y="33"/>
                </a:cxn>
                <a:cxn ang="0">
                  <a:pos x="52" y="47"/>
                </a:cxn>
                <a:cxn ang="0">
                  <a:pos x="47" y="67"/>
                </a:cxn>
                <a:cxn ang="0">
                  <a:pos x="45" y="80"/>
                </a:cxn>
                <a:cxn ang="0">
                  <a:pos x="51" y="94"/>
                </a:cxn>
                <a:cxn ang="0">
                  <a:pos x="63" y="99"/>
                </a:cxn>
                <a:cxn ang="0">
                  <a:pos x="69" y="99"/>
                </a:cxn>
                <a:cxn ang="0">
                  <a:pos x="79" y="94"/>
                </a:cxn>
                <a:cxn ang="0">
                  <a:pos x="86" y="85"/>
                </a:cxn>
                <a:cxn ang="0">
                  <a:pos x="94" y="63"/>
                </a:cxn>
                <a:cxn ang="0">
                  <a:pos x="94" y="63"/>
                </a:cxn>
              </a:cxnLst>
              <a:rect l="0" t="0" r="r" b="b"/>
              <a:pathLst>
                <a:path w="141" h="126">
                  <a:moveTo>
                    <a:pt x="2" y="62"/>
                  </a:moveTo>
                  <a:lnTo>
                    <a:pt x="2" y="62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0" y="17"/>
                  </a:lnTo>
                  <a:lnTo>
                    <a:pt x="38" y="12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55" y="5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20" y="8"/>
                  </a:lnTo>
                  <a:lnTo>
                    <a:pt x="125" y="12"/>
                  </a:lnTo>
                  <a:lnTo>
                    <a:pt x="129" y="17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6" y="28"/>
                  </a:lnTo>
                  <a:lnTo>
                    <a:pt x="139" y="33"/>
                  </a:lnTo>
                  <a:lnTo>
                    <a:pt x="141" y="40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35" y="78"/>
                  </a:lnTo>
                  <a:lnTo>
                    <a:pt x="131" y="85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17" y="10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94" y="118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69" y="125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40" y="123"/>
                  </a:lnTo>
                  <a:lnTo>
                    <a:pt x="33" y="122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0" y="116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close/>
                  <a:moveTo>
                    <a:pt x="94" y="63"/>
                  </a:moveTo>
                  <a:lnTo>
                    <a:pt x="94" y="63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6" y="28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2" y="28"/>
                  </a:lnTo>
                  <a:lnTo>
                    <a:pt x="66" y="29"/>
                  </a:lnTo>
                  <a:lnTo>
                    <a:pt x="61" y="33"/>
                  </a:lnTo>
                  <a:lnTo>
                    <a:pt x="56" y="40"/>
                  </a:lnTo>
                  <a:lnTo>
                    <a:pt x="52" y="47"/>
                  </a:lnTo>
                  <a:lnTo>
                    <a:pt x="49" y="56"/>
                  </a:lnTo>
                  <a:lnTo>
                    <a:pt x="47" y="67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7" y="88"/>
                  </a:lnTo>
                  <a:lnTo>
                    <a:pt x="51" y="94"/>
                  </a:lnTo>
                  <a:lnTo>
                    <a:pt x="55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3" y="97"/>
                  </a:lnTo>
                  <a:lnTo>
                    <a:pt x="79" y="94"/>
                  </a:lnTo>
                  <a:lnTo>
                    <a:pt x="82" y="90"/>
                  </a:lnTo>
                  <a:lnTo>
                    <a:pt x="86" y="85"/>
                  </a:lnTo>
                  <a:lnTo>
                    <a:pt x="89" y="78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0" name="Freeform 60"/>
            <p:cNvSpPr>
              <a:spLocks noEditPoints="1"/>
            </p:cNvSpPr>
            <p:nvPr/>
          </p:nvSpPr>
          <p:spPr bwMode="auto">
            <a:xfrm>
              <a:off x="2598" y="2111"/>
              <a:ext cx="148" cy="174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76" y="57"/>
                </a:cxn>
                <a:cxn ang="0">
                  <a:pos x="97" y="49"/>
                </a:cxn>
                <a:cxn ang="0">
                  <a:pos x="108" y="48"/>
                </a:cxn>
                <a:cxn ang="0">
                  <a:pos x="128" y="53"/>
                </a:cxn>
                <a:cxn ang="0">
                  <a:pos x="137" y="59"/>
                </a:cxn>
                <a:cxn ang="0">
                  <a:pos x="142" y="66"/>
                </a:cxn>
                <a:cxn ang="0">
                  <a:pos x="146" y="77"/>
                </a:cxn>
                <a:cxn ang="0">
                  <a:pos x="148" y="91"/>
                </a:cxn>
                <a:cxn ang="0">
                  <a:pos x="146" y="111"/>
                </a:cxn>
                <a:cxn ang="0">
                  <a:pos x="139" y="131"/>
                </a:cxn>
                <a:cxn ang="0">
                  <a:pos x="135" y="139"/>
                </a:cxn>
                <a:cxn ang="0">
                  <a:pos x="124" y="155"/>
                </a:cxn>
                <a:cxn ang="0">
                  <a:pos x="115" y="162"/>
                </a:cxn>
                <a:cxn ang="0">
                  <a:pos x="99" y="170"/>
                </a:cxn>
                <a:cxn ang="0">
                  <a:pos x="79" y="174"/>
                </a:cxn>
                <a:cxn ang="0">
                  <a:pos x="73" y="173"/>
                </a:cxn>
                <a:cxn ang="0">
                  <a:pos x="64" y="170"/>
                </a:cxn>
                <a:cxn ang="0">
                  <a:pos x="58" y="167"/>
                </a:cxn>
                <a:cxn ang="0">
                  <a:pos x="52" y="160"/>
                </a:cxn>
                <a:cxn ang="0">
                  <a:pos x="50" y="153"/>
                </a:cxn>
                <a:cxn ang="0">
                  <a:pos x="48" y="153"/>
                </a:cxn>
                <a:cxn ang="0">
                  <a:pos x="0" y="170"/>
                </a:cxn>
                <a:cxn ang="0">
                  <a:pos x="80" y="0"/>
                </a:cxn>
                <a:cxn ang="0">
                  <a:pos x="58" y="110"/>
                </a:cxn>
                <a:cxn ang="0">
                  <a:pos x="55" y="128"/>
                </a:cxn>
                <a:cxn ang="0">
                  <a:pos x="57" y="136"/>
                </a:cxn>
                <a:cxn ang="0">
                  <a:pos x="64" y="146"/>
                </a:cxn>
                <a:cxn ang="0">
                  <a:pos x="69" y="147"/>
                </a:cxn>
                <a:cxn ang="0">
                  <a:pos x="80" y="145"/>
                </a:cxn>
                <a:cxn ang="0">
                  <a:pos x="89" y="139"/>
                </a:cxn>
                <a:cxn ang="0">
                  <a:pos x="94" y="129"/>
                </a:cxn>
                <a:cxn ang="0">
                  <a:pos x="99" y="118"/>
                </a:cxn>
                <a:cxn ang="0">
                  <a:pos x="101" y="94"/>
                </a:cxn>
                <a:cxn ang="0">
                  <a:pos x="101" y="86"/>
                </a:cxn>
                <a:cxn ang="0">
                  <a:pos x="93" y="76"/>
                </a:cxn>
                <a:cxn ang="0">
                  <a:pos x="86" y="74"/>
                </a:cxn>
                <a:cxn ang="0">
                  <a:pos x="76" y="76"/>
                </a:cxn>
                <a:cxn ang="0">
                  <a:pos x="68" y="83"/>
                </a:cxn>
                <a:cxn ang="0">
                  <a:pos x="62" y="94"/>
                </a:cxn>
                <a:cxn ang="0">
                  <a:pos x="58" y="110"/>
                </a:cxn>
              </a:cxnLst>
              <a:rect l="0" t="0" r="r" b="b"/>
              <a:pathLst>
                <a:path w="148" h="174">
                  <a:moveTo>
                    <a:pt x="80" y="0"/>
                  </a:moveTo>
                  <a:lnTo>
                    <a:pt x="66" y="6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6" y="52"/>
                  </a:lnTo>
                  <a:lnTo>
                    <a:pt x="97" y="49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20" y="49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37" y="59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5" y="72"/>
                  </a:lnTo>
                  <a:lnTo>
                    <a:pt x="146" y="77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101"/>
                  </a:lnTo>
                  <a:lnTo>
                    <a:pt x="146" y="111"/>
                  </a:lnTo>
                  <a:lnTo>
                    <a:pt x="144" y="121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5" y="139"/>
                  </a:lnTo>
                  <a:lnTo>
                    <a:pt x="130" y="147"/>
                  </a:lnTo>
                  <a:lnTo>
                    <a:pt x="124" y="155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07" y="166"/>
                  </a:lnTo>
                  <a:lnTo>
                    <a:pt x="99" y="170"/>
                  </a:lnTo>
                  <a:lnTo>
                    <a:pt x="89" y="173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3" y="173"/>
                  </a:lnTo>
                  <a:lnTo>
                    <a:pt x="68" y="171"/>
                  </a:lnTo>
                  <a:lnTo>
                    <a:pt x="64" y="170"/>
                  </a:lnTo>
                  <a:lnTo>
                    <a:pt x="58" y="167"/>
                  </a:lnTo>
                  <a:lnTo>
                    <a:pt x="58" y="167"/>
                  </a:lnTo>
                  <a:lnTo>
                    <a:pt x="55" y="164"/>
                  </a:lnTo>
                  <a:lnTo>
                    <a:pt x="52" y="160"/>
                  </a:lnTo>
                  <a:lnTo>
                    <a:pt x="50" y="157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4" y="170"/>
                  </a:lnTo>
                  <a:lnTo>
                    <a:pt x="0" y="170"/>
                  </a:lnTo>
                  <a:lnTo>
                    <a:pt x="35" y="0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58" y="110"/>
                  </a:moveTo>
                  <a:lnTo>
                    <a:pt x="58" y="110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7" y="136"/>
                  </a:lnTo>
                  <a:lnTo>
                    <a:pt x="59" y="143"/>
                  </a:lnTo>
                  <a:lnTo>
                    <a:pt x="64" y="146"/>
                  </a:lnTo>
                  <a:lnTo>
                    <a:pt x="69" y="147"/>
                  </a:lnTo>
                  <a:lnTo>
                    <a:pt x="69" y="147"/>
                  </a:lnTo>
                  <a:lnTo>
                    <a:pt x="75" y="147"/>
                  </a:lnTo>
                  <a:lnTo>
                    <a:pt x="80" y="145"/>
                  </a:lnTo>
                  <a:lnTo>
                    <a:pt x="85" y="142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94" y="129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1" y="105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101" y="86"/>
                  </a:lnTo>
                  <a:lnTo>
                    <a:pt x="97" y="79"/>
                  </a:lnTo>
                  <a:lnTo>
                    <a:pt x="93" y="76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2" y="79"/>
                  </a:lnTo>
                  <a:lnTo>
                    <a:pt x="68" y="83"/>
                  </a:lnTo>
                  <a:lnTo>
                    <a:pt x="65" y="88"/>
                  </a:lnTo>
                  <a:lnTo>
                    <a:pt x="62" y="94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0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1" name="Freeform 61"/>
            <p:cNvSpPr>
              <a:spLocks noEditPoints="1"/>
            </p:cNvSpPr>
            <p:nvPr/>
          </p:nvSpPr>
          <p:spPr bwMode="auto">
            <a:xfrm>
              <a:off x="2761" y="2159"/>
              <a:ext cx="141" cy="126"/>
            </a:xfrm>
            <a:custGeom>
              <a:avLst/>
              <a:gdLst/>
              <a:ahLst/>
              <a:cxnLst>
                <a:cxn ang="0">
                  <a:pos x="3" y="62"/>
                </a:cxn>
                <a:cxn ang="0">
                  <a:pos x="9" y="45"/>
                </a:cxn>
                <a:cxn ang="0">
                  <a:pos x="18" y="29"/>
                </a:cxn>
                <a:cxn ang="0">
                  <a:pos x="24" y="24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65" y="2"/>
                </a:cxn>
                <a:cxn ang="0">
                  <a:pos x="84" y="0"/>
                </a:cxn>
                <a:cxn ang="0">
                  <a:pos x="100" y="1"/>
                </a:cxn>
                <a:cxn ang="0">
                  <a:pos x="114" y="5"/>
                </a:cxn>
                <a:cxn ang="0">
                  <a:pos x="126" y="12"/>
                </a:cxn>
                <a:cxn ang="0">
                  <a:pos x="135" y="22"/>
                </a:cxn>
                <a:cxn ang="0">
                  <a:pos x="138" y="28"/>
                </a:cxn>
                <a:cxn ang="0">
                  <a:pos x="141" y="40"/>
                </a:cxn>
                <a:cxn ang="0">
                  <a:pos x="141" y="47"/>
                </a:cxn>
                <a:cxn ang="0">
                  <a:pos x="139" y="63"/>
                </a:cxn>
                <a:cxn ang="0">
                  <a:pos x="132" y="85"/>
                </a:cxn>
                <a:cxn ang="0">
                  <a:pos x="128" y="92"/>
                </a:cxn>
                <a:cxn ang="0">
                  <a:pos x="107" y="112"/>
                </a:cxn>
                <a:cxn ang="0">
                  <a:pos x="96" y="118"/>
                </a:cxn>
                <a:cxn ang="0">
                  <a:pos x="83" y="122"/>
                </a:cxn>
                <a:cxn ang="0">
                  <a:pos x="56" y="126"/>
                </a:cxn>
                <a:cxn ang="0">
                  <a:pos x="41" y="123"/>
                </a:cxn>
                <a:cxn ang="0">
                  <a:pos x="27" y="119"/>
                </a:cxn>
                <a:cxn ang="0">
                  <a:pos x="20" y="116"/>
                </a:cxn>
                <a:cxn ang="0">
                  <a:pos x="11" y="108"/>
                </a:cxn>
                <a:cxn ang="0">
                  <a:pos x="7" y="104"/>
                </a:cxn>
                <a:cxn ang="0">
                  <a:pos x="3" y="92"/>
                </a:cxn>
                <a:cxn ang="0">
                  <a:pos x="0" y="78"/>
                </a:cxn>
                <a:cxn ang="0">
                  <a:pos x="3" y="62"/>
                </a:cxn>
                <a:cxn ang="0">
                  <a:pos x="94" y="63"/>
                </a:cxn>
                <a:cxn ang="0">
                  <a:pos x="96" y="47"/>
                </a:cxn>
                <a:cxn ang="0">
                  <a:pos x="96" y="38"/>
                </a:cxn>
                <a:cxn ang="0">
                  <a:pos x="90" y="29"/>
                </a:cxn>
                <a:cxn ang="0">
                  <a:pos x="79" y="26"/>
                </a:cxn>
                <a:cxn ang="0">
                  <a:pos x="72" y="28"/>
                </a:cxn>
                <a:cxn ang="0">
                  <a:pos x="62" y="33"/>
                </a:cxn>
                <a:cxn ang="0">
                  <a:pos x="54" y="47"/>
                </a:cxn>
                <a:cxn ang="0">
                  <a:pos x="48" y="67"/>
                </a:cxn>
                <a:cxn ang="0">
                  <a:pos x="46" y="80"/>
                </a:cxn>
                <a:cxn ang="0">
                  <a:pos x="51" y="94"/>
                </a:cxn>
                <a:cxn ang="0">
                  <a:pos x="63" y="99"/>
                </a:cxn>
                <a:cxn ang="0">
                  <a:pos x="69" y="99"/>
                </a:cxn>
                <a:cxn ang="0">
                  <a:pos x="79" y="94"/>
                </a:cxn>
                <a:cxn ang="0">
                  <a:pos x="87" y="85"/>
                </a:cxn>
                <a:cxn ang="0">
                  <a:pos x="94" y="63"/>
                </a:cxn>
                <a:cxn ang="0">
                  <a:pos x="94" y="63"/>
                </a:cxn>
              </a:cxnLst>
              <a:rect l="0" t="0" r="r" b="b"/>
              <a:pathLst>
                <a:path w="141" h="126">
                  <a:moveTo>
                    <a:pt x="3" y="62"/>
                  </a:moveTo>
                  <a:lnTo>
                    <a:pt x="3" y="62"/>
                  </a:lnTo>
                  <a:lnTo>
                    <a:pt x="6" y="53"/>
                  </a:lnTo>
                  <a:lnTo>
                    <a:pt x="9" y="45"/>
                  </a:lnTo>
                  <a:lnTo>
                    <a:pt x="13" y="3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4" y="24"/>
                  </a:lnTo>
                  <a:lnTo>
                    <a:pt x="31" y="17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5" y="5"/>
                  </a:lnTo>
                  <a:lnTo>
                    <a:pt x="65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21" y="8"/>
                  </a:lnTo>
                  <a:lnTo>
                    <a:pt x="126" y="12"/>
                  </a:lnTo>
                  <a:lnTo>
                    <a:pt x="131" y="17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8" y="28"/>
                  </a:lnTo>
                  <a:lnTo>
                    <a:pt x="139" y="33"/>
                  </a:lnTo>
                  <a:lnTo>
                    <a:pt x="141" y="40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35" y="78"/>
                  </a:lnTo>
                  <a:lnTo>
                    <a:pt x="132" y="85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18" y="10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96" y="118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69" y="125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41" y="123"/>
                  </a:lnTo>
                  <a:lnTo>
                    <a:pt x="32" y="122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1" y="108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4" y="98"/>
                  </a:lnTo>
                  <a:lnTo>
                    <a:pt x="3" y="9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2"/>
                  </a:lnTo>
                  <a:close/>
                  <a:moveTo>
                    <a:pt x="94" y="63"/>
                  </a:moveTo>
                  <a:lnTo>
                    <a:pt x="94" y="63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38"/>
                  </a:lnTo>
                  <a:lnTo>
                    <a:pt x="91" y="32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2" y="28"/>
                  </a:lnTo>
                  <a:lnTo>
                    <a:pt x="66" y="29"/>
                  </a:lnTo>
                  <a:lnTo>
                    <a:pt x="62" y="33"/>
                  </a:lnTo>
                  <a:lnTo>
                    <a:pt x="56" y="40"/>
                  </a:lnTo>
                  <a:lnTo>
                    <a:pt x="54" y="47"/>
                  </a:lnTo>
                  <a:lnTo>
                    <a:pt x="51" y="56"/>
                  </a:lnTo>
                  <a:lnTo>
                    <a:pt x="48" y="67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8" y="88"/>
                  </a:lnTo>
                  <a:lnTo>
                    <a:pt x="51" y="94"/>
                  </a:lnTo>
                  <a:lnTo>
                    <a:pt x="56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5" y="97"/>
                  </a:lnTo>
                  <a:lnTo>
                    <a:pt x="79" y="94"/>
                  </a:lnTo>
                  <a:lnTo>
                    <a:pt x="83" y="90"/>
                  </a:lnTo>
                  <a:lnTo>
                    <a:pt x="87" y="85"/>
                  </a:lnTo>
                  <a:lnTo>
                    <a:pt x="90" y="78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2" name="Freeform 62"/>
            <p:cNvSpPr>
              <a:spLocks/>
            </p:cNvSpPr>
            <p:nvPr/>
          </p:nvSpPr>
          <p:spPr bwMode="auto">
            <a:xfrm>
              <a:off x="2920" y="2128"/>
              <a:ext cx="99" cy="156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81" y="0"/>
                </a:cxn>
                <a:cxn ang="0">
                  <a:pos x="74" y="35"/>
                </a:cxn>
                <a:cxn ang="0">
                  <a:pos x="99" y="35"/>
                </a:cxn>
                <a:cxn ang="0">
                  <a:pos x="94" y="63"/>
                </a:cxn>
                <a:cxn ang="0">
                  <a:pos x="67" y="63"/>
                </a:cxn>
                <a:cxn ang="0">
                  <a:pos x="57" y="111"/>
                </a:cxn>
                <a:cxn ang="0">
                  <a:pos x="57" y="111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56" y="125"/>
                </a:cxn>
                <a:cxn ang="0">
                  <a:pos x="59" y="128"/>
                </a:cxn>
                <a:cxn ang="0">
                  <a:pos x="59" y="128"/>
                </a:cxn>
                <a:cxn ang="0">
                  <a:pos x="62" y="128"/>
                </a:cxn>
                <a:cxn ang="0">
                  <a:pos x="66" y="129"/>
                </a:cxn>
                <a:cxn ang="0">
                  <a:pos x="66" y="129"/>
                </a:cxn>
                <a:cxn ang="0">
                  <a:pos x="71" y="128"/>
                </a:cxn>
                <a:cxn ang="0">
                  <a:pos x="71" y="128"/>
                </a:cxn>
                <a:cxn ang="0">
                  <a:pos x="80" y="128"/>
                </a:cxn>
                <a:cxn ang="0">
                  <a:pos x="74" y="154"/>
                </a:cxn>
                <a:cxn ang="0">
                  <a:pos x="74" y="154"/>
                </a:cxn>
                <a:cxn ang="0">
                  <a:pos x="49" y="156"/>
                </a:cxn>
                <a:cxn ang="0">
                  <a:pos x="49" y="156"/>
                </a:cxn>
                <a:cxn ang="0">
                  <a:pos x="33" y="156"/>
                </a:cxn>
                <a:cxn ang="0">
                  <a:pos x="21" y="153"/>
                </a:cxn>
                <a:cxn ang="0">
                  <a:pos x="21" y="153"/>
                </a:cxn>
                <a:cxn ang="0">
                  <a:pos x="15" y="150"/>
                </a:cxn>
                <a:cxn ang="0">
                  <a:pos x="12" y="146"/>
                </a:cxn>
                <a:cxn ang="0">
                  <a:pos x="10" y="140"/>
                </a:cxn>
                <a:cxn ang="0">
                  <a:pos x="8" y="135"/>
                </a:cxn>
                <a:cxn ang="0">
                  <a:pos x="8" y="135"/>
                </a:cxn>
                <a:cxn ang="0">
                  <a:pos x="12" y="116"/>
                </a:cxn>
                <a:cxn ang="0">
                  <a:pos x="22" y="63"/>
                </a:cxn>
                <a:cxn ang="0">
                  <a:pos x="0" y="63"/>
                </a:cxn>
                <a:cxn ang="0">
                  <a:pos x="5" y="35"/>
                </a:cxn>
                <a:cxn ang="0">
                  <a:pos x="29" y="35"/>
                </a:cxn>
                <a:cxn ang="0">
                  <a:pos x="32" y="17"/>
                </a:cxn>
                <a:cxn ang="0">
                  <a:pos x="32" y="17"/>
                </a:cxn>
              </a:cxnLst>
              <a:rect l="0" t="0" r="r" b="b"/>
              <a:pathLst>
                <a:path w="99" h="156">
                  <a:moveTo>
                    <a:pt x="32" y="17"/>
                  </a:moveTo>
                  <a:lnTo>
                    <a:pt x="81" y="0"/>
                  </a:lnTo>
                  <a:lnTo>
                    <a:pt x="74" y="35"/>
                  </a:lnTo>
                  <a:lnTo>
                    <a:pt x="99" y="35"/>
                  </a:lnTo>
                  <a:lnTo>
                    <a:pt x="94" y="63"/>
                  </a:lnTo>
                  <a:lnTo>
                    <a:pt x="67" y="63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5"/>
                  </a:lnTo>
                  <a:lnTo>
                    <a:pt x="59" y="128"/>
                  </a:lnTo>
                  <a:lnTo>
                    <a:pt x="59" y="128"/>
                  </a:lnTo>
                  <a:lnTo>
                    <a:pt x="62" y="128"/>
                  </a:lnTo>
                  <a:lnTo>
                    <a:pt x="66" y="129"/>
                  </a:lnTo>
                  <a:lnTo>
                    <a:pt x="66" y="129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80" y="128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49" y="156"/>
                  </a:lnTo>
                  <a:lnTo>
                    <a:pt x="49" y="156"/>
                  </a:lnTo>
                  <a:lnTo>
                    <a:pt x="33" y="156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15" y="150"/>
                  </a:lnTo>
                  <a:lnTo>
                    <a:pt x="12" y="146"/>
                  </a:lnTo>
                  <a:lnTo>
                    <a:pt x="10" y="140"/>
                  </a:lnTo>
                  <a:lnTo>
                    <a:pt x="8" y="135"/>
                  </a:lnTo>
                  <a:lnTo>
                    <a:pt x="8" y="135"/>
                  </a:lnTo>
                  <a:lnTo>
                    <a:pt x="12" y="116"/>
                  </a:lnTo>
                  <a:lnTo>
                    <a:pt x="22" y="63"/>
                  </a:lnTo>
                  <a:lnTo>
                    <a:pt x="0" y="63"/>
                  </a:lnTo>
                  <a:lnTo>
                    <a:pt x="5" y="35"/>
                  </a:lnTo>
                  <a:lnTo>
                    <a:pt x="29" y="35"/>
                  </a:lnTo>
                  <a:lnTo>
                    <a:pt x="32" y="17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3" name="Freeform 63"/>
            <p:cNvSpPr>
              <a:spLocks/>
            </p:cNvSpPr>
            <p:nvPr/>
          </p:nvSpPr>
          <p:spPr bwMode="auto">
            <a:xfrm>
              <a:off x="3029" y="2159"/>
              <a:ext cx="110" cy="122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69" y="4"/>
                </a:cxn>
                <a:cxn ang="0">
                  <a:pos x="65" y="26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9" y="21"/>
                </a:cxn>
                <a:cxn ang="0">
                  <a:pos x="73" y="15"/>
                </a:cxn>
                <a:cxn ang="0">
                  <a:pos x="77" y="11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9" y="4"/>
                </a:cxn>
                <a:cxn ang="0">
                  <a:pos x="94" y="2"/>
                </a:cxn>
                <a:cxn ang="0">
                  <a:pos x="103" y="1"/>
                </a:cxn>
                <a:cxn ang="0">
                  <a:pos x="110" y="0"/>
                </a:cxn>
                <a:cxn ang="0">
                  <a:pos x="103" y="39"/>
                </a:cxn>
                <a:cxn ang="0">
                  <a:pos x="94" y="39"/>
                </a:cxn>
                <a:cxn ang="0">
                  <a:pos x="94" y="39"/>
                </a:cxn>
                <a:cxn ang="0">
                  <a:pos x="87" y="39"/>
                </a:cxn>
                <a:cxn ang="0">
                  <a:pos x="80" y="40"/>
                </a:cxn>
                <a:cxn ang="0">
                  <a:pos x="75" y="43"/>
                </a:cxn>
                <a:cxn ang="0">
                  <a:pos x="69" y="46"/>
                </a:cxn>
                <a:cxn ang="0">
                  <a:pos x="69" y="46"/>
                </a:cxn>
                <a:cxn ang="0">
                  <a:pos x="65" y="50"/>
                </a:cxn>
                <a:cxn ang="0">
                  <a:pos x="61" y="56"/>
                </a:cxn>
                <a:cxn ang="0">
                  <a:pos x="58" y="63"/>
                </a:cxn>
                <a:cxn ang="0">
                  <a:pos x="55" y="71"/>
                </a:cxn>
                <a:cxn ang="0">
                  <a:pos x="45" y="122"/>
                </a:cxn>
                <a:cxn ang="0">
                  <a:pos x="0" y="122"/>
                </a:cxn>
                <a:cxn ang="0">
                  <a:pos x="20" y="31"/>
                </a:cxn>
                <a:cxn ang="0">
                  <a:pos x="20" y="31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110" h="122">
                  <a:moveTo>
                    <a:pt x="24" y="4"/>
                  </a:moveTo>
                  <a:lnTo>
                    <a:pt x="69" y="4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9" y="21"/>
                  </a:lnTo>
                  <a:lnTo>
                    <a:pt x="73" y="15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9" y="4"/>
                  </a:lnTo>
                  <a:lnTo>
                    <a:pt x="94" y="2"/>
                  </a:lnTo>
                  <a:lnTo>
                    <a:pt x="103" y="1"/>
                  </a:lnTo>
                  <a:lnTo>
                    <a:pt x="110" y="0"/>
                  </a:lnTo>
                  <a:lnTo>
                    <a:pt x="103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87" y="39"/>
                  </a:lnTo>
                  <a:lnTo>
                    <a:pt x="80" y="40"/>
                  </a:lnTo>
                  <a:lnTo>
                    <a:pt x="75" y="43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5" y="50"/>
                  </a:lnTo>
                  <a:lnTo>
                    <a:pt x="61" y="56"/>
                  </a:lnTo>
                  <a:lnTo>
                    <a:pt x="58" y="63"/>
                  </a:lnTo>
                  <a:lnTo>
                    <a:pt x="55" y="71"/>
                  </a:lnTo>
                  <a:lnTo>
                    <a:pt x="45" y="122"/>
                  </a:lnTo>
                  <a:lnTo>
                    <a:pt x="0" y="12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4" name="Freeform 64"/>
            <p:cNvSpPr>
              <a:spLocks noEditPoints="1"/>
            </p:cNvSpPr>
            <p:nvPr/>
          </p:nvSpPr>
          <p:spPr bwMode="auto">
            <a:xfrm>
              <a:off x="3139" y="2159"/>
              <a:ext cx="140" cy="126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8" y="45"/>
                </a:cxn>
                <a:cxn ang="0">
                  <a:pos x="17" y="29"/>
                </a:cxn>
                <a:cxn ang="0">
                  <a:pos x="22" y="24"/>
                </a:cxn>
                <a:cxn ang="0">
                  <a:pos x="38" y="12"/>
                </a:cxn>
                <a:cxn ang="0">
                  <a:pos x="45" y="8"/>
                </a:cxn>
                <a:cxn ang="0">
                  <a:pos x="63" y="2"/>
                </a:cxn>
                <a:cxn ang="0">
                  <a:pos x="82" y="0"/>
                </a:cxn>
                <a:cxn ang="0">
                  <a:pos x="99" y="1"/>
                </a:cxn>
                <a:cxn ang="0">
                  <a:pos x="113" y="5"/>
                </a:cxn>
                <a:cxn ang="0">
                  <a:pos x="125" y="12"/>
                </a:cxn>
                <a:cxn ang="0">
                  <a:pos x="133" y="22"/>
                </a:cxn>
                <a:cxn ang="0">
                  <a:pos x="136" y="28"/>
                </a:cxn>
                <a:cxn ang="0">
                  <a:pos x="140" y="40"/>
                </a:cxn>
                <a:cxn ang="0">
                  <a:pos x="140" y="47"/>
                </a:cxn>
                <a:cxn ang="0">
                  <a:pos x="139" y="63"/>
                </a:cxn>
                <a:cxn ang="0">
                  <a:pos x="130" y="85"/>
                </a:cxn>
                <a:cxn ang="0">
                  <a:pos x="126" y="92"/>
                </a:cxn>
                <a:cxn ang="0">
                  <a:pos x="106" y="112"/>
                </a:cxn>
                <a:cxn ang="0">
                  <a:pos x="94" y="118"/>
                </a:cxn>
                <a:cxn ang="0">
                  <a:pos x="81" y="122"/>
                </a:cxn>
                <a:cxn ang="0">
                  <a:pos x="56" y="126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9" y="116"/>
                </a:cxn>
                <a:cxn ang="0">
                  <a:pos x="9" y="108"/>
                </a:cxn>
                <a:cxn ang="0">
                  <a:pos x="5" y="104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1" y="62"/>
                </a:cxn>
                <a:cxn ang="0">
                  <a:pos x="94" y="63"/>
                </a:cxn>
                <a:cxn ang="0">
                  <a:pos x="95" y="47"/>
                </a:cxn>
                <a:cxn ang="0">
                  <a:pos x="94" y="38"/>
                </a:cxn>
                <a:cxn ang="0">
                  <a:pos x="88" y="29"/>
                </a:cxn>
                <a:cxn ang="0">
                  <a:pos x="78" y="26"/>
                </a:cxn>
                <a:cxn ang="0">
                  <a:pos x="71" y="28"/>
                </a:cxn>
                <a:cxn ang="0">
                  <a:pos x="60" y="33"/>
                </a:cxn>
                <a:cxn ang="0">
                  <a:pos x="52" y="47"/>
                </a:cxn>
                <a:cxn ang="0">
                  <a:pos x="46" y="67"/>
                </a:cxn>
                <a:cxn ang="0">
                  <a:pos x="45" y="80"/>
                </a:cxn>
                <a:cxn ang="0">
                  <a:pos x="49" y="94"/>
                </a:cxn>
                <a:cxn ang="0">
                  <a:pos x="61" y="99"/>
                </a:cxn>
                <a:cxn ang="0">
                  <a:pos x="67" y="99"/>
                </a:cxn>
                <a:cxn ang="0">
                  <a:pos x="77" y="94"/>
                </a:cxn>
                <a:cxn ang="0">
                  <a:pos x="85" y="85"/>
                </a:cxn>
                <a:cxn ang="0">
                  <a:pos x="94" y="63"/>
                </a:cxn>
                <a:cxn ang="0">
                  <a:pos x="94" y="63"/>
                </a:cxn>
              </a:cxnLst>
              <a:rect l="0" t="0" r="r" b="b"/>
              <a:pathLst>
                <a:path w="140" h="126">
                  <a:moveTo>
                    <a:pt x="1" y="62"/>
                  </a:moveTo>
                  <a:lnTo>
                    <a:pt x="1" y="62"/>
                  </a:lnTo>
                  <a:lnTo>
                    <a:pt x="4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2" y="24"/>
                  </a:lnTo>
                  <a:lnTo>
                    <a:pt x="29" y="17"/>
                  </a:lnTo>
                  <a:lnTo>
                    <a:pt x="38" y="12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4" y="5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9" y="1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9" y="8"/>
                  </a:lnTo>
                  <a:lnTo>
                    <a:pt x="125" y="12"/>
                  </a:lnTo>
                  <a:lnTo>
                    <a:pt x="129" y="17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6" y="28"/>
                  </a:lnTo>
                  <a:lnTo>
                    <a:pt x="139" y="33"/>
                  </a:lnTo>
                  <a:lnTo>
                    <a:pt x="140" y="40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33" y="78"/>
                  </a:lnTo>
                  <a:lnTo>
                    <a:pt x="130" y="85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16" y="104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94" y="118"/>
                  </a:lnTo>
                  <a:lnTo>
                    <a:pt x="81" y="122"/>
                  </a:lnTo>
                  <a:lnTo>
                    <a:pt x="81" y="122"/>
                  </a:lnTo>
                  <a:lnTo>
                    <a:pt x="68" y="125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39" y="123"/>
                  </a:lnTo>
                  <a:lnTo>
                    <a:pt x="32" y="122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4" y="112"/>
                  </a:lnTo>
                  <a:lnTo>
                    <a:pt x="9" y="108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98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close/>
                  <a:moveTo>
                    <a:pt x="94" y="63"/>
                  </a:moveTo>
                  <a:lnTo>
                    <a:pt x="94" y="63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88" y="29"/>
                  </a:lnTo>
                  <a:lnTo>
                    <a:pt x="85" y="28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1" y="28"/>
                  </a:lnTo>
                  <a:lnTo>
                    <a:pt x="66" y="29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2" y="47"/>
                  </a:lnTo>
                  <a:lnTo>
                    <a:pt x="49" y="56"/>
                  </a:lnTo>
                  <a:lnTo>
                    <a:pt x="46" y="67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6" y="88"/>
                  </a:lnTo>
                  <a:lnTo>
                    <a:pt x="49" y="94"/>
                  </a:lnTo>
                  <a:lnTo>
                    <a:pt x="54" y="98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7" y="99"/>
                  </a:lnTo>
                  <a:lnTo>
                    <a:pt x="73" y="97"/>
                  </a:lnTo>
                  <a:lnTo>
                    <a:pt x="77" y="94"/>
                  </a:lnTo>
                  <a:lnTo>
                    <a:pt x="81" y="90"/>
                  </a:lnTo>
                  <a:lnTo>
                    <a:pt x="85" y="85"/>
                  </a:lnTo>
                  <a:lnTo>
                    <a:pt x="88" y="78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5" name="Freeform 65"/>
            <p:cNvSpPr>
              <a:spLocks/>
            </p:cNvSpPr>
            <p:nvPr/>
          </p:nvSpPr>
          <p:spPr bwMode="auto">
            <a:xfrm>
              <a:off x="3290" y="2159"/>
              <a:ext cx="143" cy="122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69" y="4"/>
                </a:cxn>
                <a:cxn ang="0">
                  <a:pos x="69" y="4"/>
                </a:cxn>
                <a:cxn ang="0">
                  <a:pos x="68" y="11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68" y="17"/>
                </a:cxn>
                <a:cxn ang="0">
                  <a:pos x="76" y="9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96" y="1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14" y="1"/>
                </a:cxn>
                <a:cxn ang="0">
                  <a:pos x="121" y="2"/>
                </a:cxn>
                <a:cxn ang="0">
                  <a:pos x="127" y="5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8" y="12"/>
                </a:cxn>
                <a:cxn ang="0">
                  <a:pos x="141" y="18"/>
                </a:cxn>
                <a:cxn ang="0">
                  <a:pos x="142" y="25"/>
                </a:cxn>
                <a:cxn ang="0">
                  <a:pos x="143" y="32"/>
                </a:cxn>
                <a:cxn ang="0">
                  <a:pos x="143" y="32"/>
                </a:cxn>
                <a:cxn ang="0">
                  <a:pos x="142" y="43"/>
                </a:cxn>
                <a:cxn ang="0">
                  <a:pos x="127" y="122"/>
                </a:cxn>
                <a:cxn ang="0">
                  <a:pos x="82" y="122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97" y="43"/>
                </a:cxn>
                <a:cxn ang="0">
                  <a:pos x="97" y="43"/>
                </a:cxn>
                <a:cxn ang="0">
                  <a:pos x="96" y="36"/>
                </a:cxn>
                <a:cxn ang="0">
                  <a:pos x="93" y="32"/>
                </a:cxn>
                <a:cxn ang="0">
                  <a:pos x="89" y="29"/>
                </a:cxn>
                <a:cxn ang="0">
                  <a:pos x="83" y="28"/>
                </a:cxn>
                <a:cxn ang="0">
                  <a:pos x="83" y="28"/>
                </a:cxn>
                <a:cxn ang="0">
                  <a:pos x="76" y="31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63" y="40"/>
                </a:cxn>
                <a:cxn ang="0">
                  <a:pos x="61" y="50"/>
                </a:cxn>
                <a:cxn ang="0">
                  <a:pos x="45" y="122"/>
                </a:cxn>
                <a:cxn ang="0">
                  <a:pos x="0" y="122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143" h="122">
                  <a:moveTo>
                    <a:pt x="24" y="4"/>
                  </a:moveTo>
                  <a:lnTo>
                    <a:pt x="69" y="4"/>
                  </a:lnTo>
                  <a:lnTo>
                    <a:pt x="69" y="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76" y="9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4" y="1"/>
                  </a:lnTo>
                  <a:lnTo>
                    <a:pt x="121" y="2"/>
                  </a:lnTo>
                  <a:lnTo>
                    <a:pt x="127" y="5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41" y="18"/>
                  </a:lnTo>
                  <a:lnTo>
                    <a:pt x="142" y="25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2" y="43"/>
                  </a:lnTo>
                  <a:lnTo>
                    <a:pt x="127" y="122"/>
                  </a:lnTo>
                  <a:lnTo>
                    <a:pt x="82" y="12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36"/>
                  </a:lnTo>
                  <a:lnTo>
                    <a:pt x="93" y="32"/>
                  </a:lnTo>
                  <a:lnTo>
                    <a:pt x="89" y="29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6" y="31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3" y="40"/>
                  </a:lnTo>
                  <a:lnTo>
                    <a:pt x="61" y="50"/>
                  </a:lnTo>
                  <a:lnTo>
                    <a:pt x="45" y="122"/>
                  </a:lnTo>
                  <a:lnTo>
                    <a:pt x="0" y="12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6" name="Freeform 66"/>
            <p:cNvSpPr>
              <a:spLocks noEditPoints="1"/>
            </p:cNvSpPr>
            <p:nvPr/>
          </p:nvSpPr>
          <p:spPr bwMode="auto">
            <a:xfrm>
              <a:off x="3755" y="2111"/>
              <a:ext cx="123" cy="16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0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8" y="1"/>
                </a:cxn>
                <a:cxn ang="0">
                  <a:pos x="108" y="3"/>
                </a:cxn>
                <a:cxn ang="0">
                  <a:pos x="115" y="7"/>
                </a:cxn>
                <a:cxn ang="0">
                  <a:pos x="119" y="12"/>
                </a:cxn>
                <a:cxn ang="0">
                  <a:pos x="119" y="12"/>
                </a:cxn>
                <a:cxn ang="0">
                  <a:pos x="122" y="20"/>
                </a:cxn>
                <a:cxn ang="0">
                  <a:pos x="123" y="28"/>
                </a:cxn>
                <a:cxn ang="0">
                  <a:pos x="123" y="28"/>
                </a:cxn>
                <a:cxn ang="0">
                  <a:pos x="122" y="39"/>
                </a:cxn>
                <a:cxn ang="0">
                  <a:pos x="119" y="52"/>
                </a:cxn>
                <a:cxn ang="0">
                  <a:pos x="119" y="53"/>
                </a:cxn>
                <a:cxn ang="0">
                  <a:pos x="119" y="53"/>
                </a:cxn>
                <a:cxn ang="0">
                  <a:pos x="115" y="63"/>
                </a:cxn>
                <a:cxn ang="0">
                  <a:pos x="111" y="72"/>
                </a:cxn>
                <a:cxn ang="0">
                  <a:pos x="106" y="79"/>
                </a:cxn>
                <a:cxn ang="0">
                  <a:pos x="99" y="84"/>
                </a:cxn>
                <a:cxn ang="0">
                  <a:pos x="99" y="84"/>
                </a:cxn>
                <a:cxn ang="0">
                  <a:pos x="92" y="88"/>
                </a:cxn>
                <a:cxn ang="0">
                  <a:pos x="85" y="93"/>
                </a:cxn>
                <a:cxn ang="0">
                  <a:pos x="77" y="94"/>
                </a:cxn>
                <a:cxn ang="0">
                  <a:pos x="67" y="95"/>
                </a:cxn>
                <a:cxn ang="0">
                  <a:pos x="43" y="95"/>
                </a:cxn>
                <a:cxn ang="0">
                  <a:pos x="43" y="95"/>
                </a:cxn>
                <a:cxn ang="0">
                  <a:pos x="22" y="167"/>
                </a:cxn>
                <a:cxn ang="0">
                  <a:pos x="11" y="167"/>
                </a:cxn>
                <a:cxn ang="0">
                  <a:pos x="0" y="16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9" y="76"/>
                </a:cxn>
                <a:cxn ang="0">
                  <a:pos x="70" y="76"/>
                </a:cxn>
                <a:cxn ang="0">
                  <a:pos x="70" y="76"/>
                </a:cxn>
                <a:cxn ang="0">
                  <a:pos x="74" y="76"/>
                </a:cxn>
                <a:cxn ang="0">
                  <a:pos x="78" y="74"/>
                </a:cxn>
                <a:cxn ang="0">
                  <a:pos x="82" y="72"/>
                </a:cxn>
                <a:cxn ang="0">
                  <a:pos x="87" y="69"/>
                </a:cxn>
                <a:cxn ang="0">
                  <a:pos x="87" y="69"/>
                </a:cxn>
                <a:cxn ang="0">
                  <a:pos x="94" y="60"/>
                </a:cxn>
                <a:cxn ang="0">
                  <a:pos x="98" y="48"/>
                </a:cxn>
                <a:cxn ang="0">
                  <a:pos x="98" y="46"/>
                </a:cxn>
                <a:cxn ang="0">
                  <a:pos x="98" y="46"/>
                </a:cxn>
                <a:cxn ang="0">
                  <a:pos x="101" y="34"/>
                </a:cxn>
                <a:cxn ang="0">
                  <a:pos x="101" y="28"/>
                </a:cxn>
                <a:cxn ang="0">
                  <a:pos x="99" y="25"/>
                </a:cxn>
                <a:cxn ang="0">
                  <a:pos x="99" y="25"/>
                </a:cxn>
                <a:cxn ang="0">
                  <a:pos x="97" y="22"/>
                </a:cxn>
                <a:cxn ang="0">
                  <a:pos x="92" y="21"/>
                </a:cxn>
                <a:cxn ang="0">
                  <a:pos x="88" y="20"/>
                </a:cxn>
                <a:cxn ang="0">
                  <a:pos x="81" y="20"/>
                </a:cxn>
                <a:cxn ang="0">
                  <a:pos x="66" y="20"/>
                </a:cxn>
                <a:cxn ang="0">
                  <a:pos x="49" y="76"/>
                </a:cxn>
                <a:cxn ang="0">
                  <a:pos x="49" y="76"/>
                </a:cxn>
              </a:cxnLst>
              <a:rect l="0" t="0" r="r" b="b"/>
              <a:pathLst>
                <a:path w="123" h="167">
                  <a:moveTo>
                    <a:pt x="47" y="0"/>
                  </a:moveTo>
                  <a:lnTo>
                    <a:pt x="6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8" y="1"/>
                  </a:lnTo>
                  <a:lnTo>
                    <a:pt x="108" y="3"/>
                  </a:lnTo>
                  <a:lnTo>
                    <a:pt x="115" y="7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2" y="20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2" y="39"/>
                  </a:lnTo>
                  <a:lnTo>
                    <a:pt x="119" y="52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15" y="63"/>
                  </a:lnTo>
                  <a:lnTo>
                    <a:pt x="111" y="72"/>
                  </a:lnTo>
                  <a:lnTo>
                    <a:pt x="106" y="79"/>
                  </a:lnTo>
                  <a:lnTo>
                    <a:pt x="99" y="84"/>
                  </a:lnTo>
                  <a:lnTo>
                    <a:pt x="99" y="84"/>
                  </a:lnTo>
                  <a:lnTo>
                    <a:pt x="92" y="88"/>
                  </a:lnTo>
                  <a:lnTo>
                    <a:pt x="85" y="93"/>
                  </a:lnTo>
                  <a:lnTo>
                    <a:pt x="77" y="94"/>
                  </a:lnTo>
                  <a:lnTo>
                    <a:pt x="67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22" y="167"/>
                  </a:lnTo>
                  <a:lnTo>
                    <a:pt x="11" y="167"/>
                  </a:lnTo>
                  <a:lnTo>
                    <a:pt x="0" y="167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49" y="76"/>
                  </a:moveTo>
                  <a:lnTo>
                    <a:pt x="70" y="76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82" y="72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94" y="60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1" y="34"/>
                  </a:lnTo>
                  <a:lnTo>
                    <a:pt x="101" y="28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7" y="22"/>
                  </a:lnTo>
                  <a:lnTo>
                    <a:pt x="92" y="21"/>
                  </a:lnTo>
                  <a:lnTo>
                    <a:pt x="88" y="20"/>
                  </a:lnTo>
                  <a:lnTo>
                    <a:pt x="81" y="20"/>
                  </a:lnTo>
                  <a:lnTo>
                    <a:pt x="66" y="20"/>
                  </a:lnTo>
                  <a:lnTo>
                    <a:pt x="49" y="76"/>
                  </a:lnTo>
                  <a:lnTo>
                    <a:pt x="49" y="7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7" name="Freeform 67"/>
            <p:cNvSpPr>
              <a:spLocks/>
            </p:cNvSpPr>
            <p:nvPr/>
          </p:nvSpPr>
          <p:spPr bwMode="auto">
            <a:xfrm>
              <a:off x="3863" y="2160"/>
              <a:ext cx="83" cy="118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45" y="1"/>
                </a:cxn>
                <a:cxn ang="0">
                  <a:pos x="54" y="1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3" y="13"/>
                </a:cxn>
                <a:cxn ang="0">
                  <a:pos x="53" y="13"/>
                </a:cxn>
                <a:cxn ang="0">
                  <a:pos x="60" y="7"/>
                </a:cxn>
                <a:cxn ang="0">
                  <a:pos x="67" y="3"/>
                </a:cxn>
                <a:cxn ang="0">
                  <a:pos x="74" y="0"/>
                </a:cxn>
                <a:cxn ang="0">
                  <a:pos x="83" y="0"/>
                </a:cxn>
                <a:cxn ang="0">
                  <a:pos x="77" y="21"/>
                </a:cxn>
                <a:cxn ang="0">
                  <a:pos x="76" y="21"/>
                </a:cxn>
                <a:cxn ang="0">
                  <a:pos x="76" y="21"/>
                </a:cxn>
                <a:cxn ang="0">
                  <a:pos x="69" y="23"/>
                </a:cxn>
                <a:cxn ang="0">
                  <a:pos x="63" y="23"/>
                </a:cxn>
                <a:cxn ang="0">
                  <a:pos x="57" y="25"/>
                </a:cxn>
                <a:cxn ang="0">
                  <a:pos x="53" y="28"/>
                </a:cxn>
                <a:cxn ang="0">
                  <a:pos x="53" y="28"/>
                </a:cxn>
                <a:cxn ang="0">
                  <a:pos x="50" y="32"/>
                </a:cxn>
                <a:cxn ang="0">
                  <a:pos x="47" y="38"/>
                </a:cxn>
                <a:cxn ang="0">
                  <a:pos x="40" y="53"/>
                </a:cxn>
                <a:cxn ang="0">
                  <a:pos x="22" y="118"/>
                </a:cxn>
                <a:cxn ang="0">
                  <a:pos x="11" y="118"/>
                </a:cxn>
                <a:cxn ang="0">
                  <a:pos x="0" y="118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83" h="118">
                  <a:moveTo>
                    <a:pt x="33" y="1"/>
                  </a:moveTo>
                  <a:lnTo>
                    <a:pt x="45" y="1"/>
                  </a:lnTo>
                  <a:lnTo>
                    <a:pt x="54" y="1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60" y="7"/>
                  </a:lnTo>
                  <a:lnTo>
                    <a:pt x="67" y="3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69" y="23"/>
                  </a:lnTo>
                  <a:lnTo>
                    <a:pt x="63" y="23"/>
                  </a:lnTo>
                  <a:lnTo>
                    <a:pt x="57" y="25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0" y="32"/>
                  </a:lnTo>
                  <a:lnTo>
                    <a:pt x="47" y="38"/>
                  </a:lnTo>
                  <a:lnTo>
                    <a:pt x="40" y="53"/>
                  </a:lnTo>
                  <a:lnTo>
                    <a:pt x="22" y="118"/>
                  </a:lnTo>
                  <a:lnTo>
                    <a:pt x="11" y="118"/>
                  </a:lnTo>
                  <a:lnTo>
                    <a:pt x="0" y="118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8" name="Freeform 68"/>
            <p:cNvSpPr>
              <a:spLocks noEditPoints="1"/>
            </p:cNvSpPr>
            <p:nvPr/>
          </p:nvSpPr>
          <p:spPr bwMode="auto">
            <a:xfrm>
              <a:off x="3936" y="2160"/>
              <a:ext cx="94" cy="121"/>
            </a:xfrm>
            <a:custGeom>
              <a:avLst/>
              <a:gdLst/>
              <a:ahLst/>
              <a:cxnLst>
                <a:cxn ang="0">
                  <a:pos x="22" y="121"/>
                </a:cxn>
                <a:cxn ang="0">
                  <a:pos x="8" y="118"/>
                </a:cxn>
                <a:cxn ang="0">
                  <a:pos x="1" y="111"/>
                </a:cxn>
                <a:cxn ang="0">
                  <a:pos x="0" y="107"/>
                </a:cxn>
                <a:cxn ang="0">
                  <a:pos x="0" y="101"/>
                </a:cxn>
                <a:cxn ang="0">
                  <a:pos x="3" y="80"/>
                </a:cxn>
                <a:cxn ang="0">
                  <a:pos x="4" y="80"/>
                </a:cxn>
                <a:cxn ang="0">
                  <a:pos x="11" y="65"/>
                </a:cxn>
                <a:cxn ang="0">
                  <a:pos x="21" y="55"/>
                </a:cxn>
                <a:cxn ang="0">
                  <a:pos x="26" y="51"/>
                </a:cxn>
                <a:cxn ang="0">
                  <a:pos x="43" y="48"/>
                </a:cxn>
                <a:cxn ang="0">
                  <a:pos x="54" y="46"/>
                </a:cxn>
                <a:cxn ang="0">
                  <a:pos x="67" y="48"/>
                </a:cxn>
                <a:cxn ang="0">
                  <a:pos x="70" y="37"/>
                </a:cxn>
                <a:cxn ang="0">
                  <a:pos x="73" y="20"/>
                </a:cxn>
                <a:cxn ang="0">
                  <a:pos x="71" y="17"/>
                </a:cxn>
                <a:cxn ang="0">
                  <a:pos x="61" y="14"/>
                </a:cxn>
                <a:cxn ang="0">
                  <a:pos x="56" y="16"/>
                </a:cxn>
                <a:cxn ang="0">
                  <a:pos x="50" y="18"/>
                </a:cxn>
                <a:cxn ang="0">
                  <a:pos x="43" y="34"/>
                </a:cxn>
                <a:cxn ang="0">
                  <a:pos x="21" y="34"/>
                </a:cxn>
                <a:cxn ang="0">
                  <a:pos x="26" y="20"/>
                </a:cxn>
                <a:cxn ang="0">
                  <a:pos x="36" y="8"/>
                </a:cxn>
                <a:cxn ang="0">
                  <a:pos x="40" y="4"/>
                </a:cxn>
                <a:cxn ang="0">
                  <a:pos x="54" y="0"/>
                </a:cxn>
                <a:cxn ang="0">
                  <a:pos x="61" y="0"/>
                </a:cxn>
                <a:cxn ang="0">
                  <a:pos x="80" y="3"/>
                </a:cxn>
                <a:cxn ang="0">
                  <a:pos x="90" y="11"/>
                </a:cxn>
                <a:cxn ang="0">
                  <a:pos x="92" y="17"/>
                </a:cxn>
                <a:cxn ang="0">
                  <a:pos x="94" y="25"/>
                </a:cxn>
                <a:cxn ang="0">
                  <a:pos x="91" y="44"/>
                </a:cxn>
                <a:cxn ang="0">
                  <a:pos x="47" y="118"/>
                </a:cxn>
                <a:cxn ang="0">
                  <a:pos x="50" y="108"/>
                </a:cxn>
                <a:cxn ang="0">
                  <a:pos x="47" y="113"/>
                </a:cxn>
                <a:cxn ang="0">
                  <a:pos x="36" y="118"/>
                </a:cxn>
                <a:cxn ang="0">
                  <a:pos x="22" y="121"/>
                </a:cxn>
                <a:cxn ang="0">
                  <a:pos x="22" y="121"/>
                </a:cxn>
                <a:cxn ang="0">
                  <a:pos x="63" y="63"/>
                </a:cxn>
                <a:cxn ang="0">
                  <a:pos x="54" y="62"/>
                </a:cxn>
                <a:cxn ang="0">
                  <a:pos x="43" y="62"/>
                </a:cxn>
                <a:cxn ang="0">
                  <a:pos x="35" y="66"/>
                </a:cxn>
                <a:cxn ang="0">
                  <a:pos x="31" y="69"/>
                </a:cxn>
                <a:cxn ang="0">
                  <a:pos x="24" y="83"/>
                </a:cxn>
                <a:cxn ang="0">
                  <a:pos x="24" y="84"/>
                </a:cxn>
                <a:cxn ang="0">
                  <a:pos x="22" y="101"/>
                </a:cxn>
                <a:cxn ang="0">
                  <a:pos x="22" y="104"/>
                </a:cxn>
                <a:cxn ang="0">
                  <a:pos x="31" y="107"/>
                </a:cxn>
                <a:cxn ang="0">
                  <a:pos x="39" y="106"/>
                </a:cxn>
                <a:cxn ang="0">
                  <a:pos x="46" y="100"/>
                </a:cxn>
                <a:cxn ang="0">
                  <a:pos x="56" y="83"/>
                </a:cxn>
                <a:cxn ang="0">
                  <a:pos x="63" y="63"/>
                </a:cxn>
              </a:cxnLst>
              <a:rect l="0" t="0" r="r" b="b"/>
              <a:pathLst>
                <a:path w="94" h="121">
                  <a:moveTo>
                    <a:pt x="22" y="121"/>
                  </a:moveTo>
                  <a:lnTo>
                    <a:pt x="22" y="121"/>
                  </a:lnTo>
                  <a:lnTo>
                    <a:pt x="15" y="121"/>
                  </a:lnTo>
                  <a:lnTo>
                    <a:pt x="8" y="118"/>
                  </a:lnTo>
                  <a:lnTo>
                    <a:pt x="4" y="115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72"/>
                  </a:lnTo>
                  <a:lnTo>
                    <a:pt x="11" y="65"/>
                  </a:lnTo>
                  <a:lnTo>
                    <a:pt x="15" y="5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6" y="51"/>
                  </a:lnTo>
                  <a:lnTo>
                    <a:pt x="35" y="49"/>
                  </a:lnTo>
                  <a:lnTo>
                    <a:pt x="43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64" y="48"/>
                  </a:lnTo>
                  <a:lnTo>
                    <a:pt x="67" y="48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3" y="27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1" y="17"/>
                  </a:lnTo>
                  <a:lnTo>
                    <a:pt x="68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6" y="25"/>
                  </a:lnTo>
                  <a:lnTo>
                    <a:pt x="43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4" y="27"/>
                  </a:lnTo>
                  <a:lnTo>
                    <a:pt x="26" y="20"/>
                  </a:lnTo>
                  <a:lnTo>
                    <a:pt x="31" y="1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2" y="17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2" y="34"/>
                  </a:lnTo>
                  <a:lnTo>
                    <a:pt x="91" y="44"/>
                  </a:lnTo>
                  <a:lnTo>
                    <a:pt x="67" y="118"/>
                  </a:lnTo>
                  <a:lnTo>
                    <a:pt x="47" y="11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2" y="115"/>
                  </a:lnTo>
                  <a:lnTo>
                    <a:pt x="36" y="118"/>
                  </a:lnTo>
                  <a:lnTo>
                    <a:pt x="29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121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1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43" y="62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1" y="69"/>
                  </a:lnTo>
                  <a:lnTo>
                    <a:pt x="28" y="73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1" y="94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4"/>
                  </a:lnTo>
                  <a:lnTo>
                    <a:pt x="25" y="106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9" y="106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2" y="93"/>
                  </a:lnTo>
                  <a:lnTo>
                    <a:pt x="56" y="83"/>
                  </a:lnTo>
                  <a:lnTo>
                    <a:pt x="63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69" name="Freeform 69"/>
            <p:cNvSpPr>
              <a:spLocks/>
            </p:cNvSpPr>
            <p:nvPr/>
          </p:nvSpPr>
          <p:spPr bwMode="auto">
            <a:xfrm>
              <a:off x="4028" y="2111"/>
              <a:ext cx="101" cy="1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1" y="0"/>
                </a:cxn>
                <a:cxn ang="0">
                  <a:pos x="70" y="0"/>
                </a:cxn>
                <a:cxn ang="0">
                  <a:pos x="54" y="60"/>
                </a:cxn>
                <a:cxn ang="0">
                  <a:pos x="54" y="60"/>
                </a:cxn>
                <a:cxn ang="0">
                  <a:pos x="59" y="55"/>
                </a:cxn>
                <a:cxn ang="0">
                  <a:pos x="66" y="52"/>
                </a:cxn>
                <a:cxn ang="0">
                  <a:pos x="73" y="49"/>
                </a:cxn>
                <a:cxn ang="0">
                  <a:pos x="80" y="49"/>
                </a:cxn>
                <a:cxn ang="0">
                  <a:pos x="80" y="49"/>
                </a:cxn>
                <a:cxn ang="0">
                  <a:pos x="86" y="49"/>
                </a:cxn>
                <a:cxn ang="0">
                  <a:pos x="92" y="50"/>
                </a:cxn>
                <a:cxn ang="0">
                  <a:pos x="96" y="53"/>
                </a:cxn>
                <a:cxn ang="0">
                  <a:pos x="99" y="57"/>
                </a:cxn>
                <a:cxn ang="0">
                  <a:pos x="99" y="57"/>
                </a:cxn>
                <a:cxn ang="0">
                  <a:pos x="101" y="62"/>
                </a:cxn>
                <a:cxn ang="0">
                  <a:pos x="101" y="67"/>
                </a:cxn>
                <a:cxn ang="0">
                  <a:pos x="101" y="74"/>
                </a:cxn>
                <a:cxn ang="0">
                  <a:pos x="100" y="81"/>
                </a:cxn>
                <a:cxn ang="0">
                  <a:pos x="75" y="167"/>
                </a:cxn>
                <a:cxn ang="0">
                  <a:pos x="63" y="167"/>
                </a:cxn>
                <a:cxn ang="0">
                  <a:pos x="54" y="167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80" y="74"/>
                </a:cxn>
                <a:cxn ang="0">
                  <a:pos x="79" y="69"/>
                </a:cxn>
                <a:cxn ang="0">
                  <a:pos x="79" y="69"/>
                </a:cxn>
                <a:cxn ang="0">
                  <a:pos x="76" y="65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66" y="65"/>
                </a:cxn>
                <a:cxn ang="0">
                  <a:pos x="62" y="66"/>
                </a:cxn>
                <a:cxn ang="0">
                  <a:pos x="58" y="69"/>
                </a:cxn>
                <a:cxn ang="0">
                  <a:pos x="55" y="73"/>
                </a:cxn>
                <a:cxn ang="0">
                  <a:pos x="55" y="73"/>
                </a:cxn>
                <a:cxn ang="0">
                  <a:pos x="48" y="84"/>
                </a:cxn>
                <a:cxn ang="0">
                  <a:pos x="42" y="102"/>
                </a:cxn>
                <a:cxn ang="0">
                  <a:pos x="23" y="167"/>
                </a:cxn>
                <a:cxn ang="0">
                  <a:pos x="12" y="167"/>
                </a:cxn>
                <a:cxn ang="0">
                  <a:pos x="0" y="167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101" h="167">
                  <a:moveTo>
                    <a:pt x="49" y="0"/>
                  </a:moveTo>
                  <a:lnTo>
                    <a:pt x="61" y="0"/>
                  </a:lnTo>
                  <a:lnTo>
                    <a:pt x="70" y="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9" y="55"/>
                  </a:lnTo>
                  <a:lnTo>
                    <a:pt x="66" y="52"/>
                  </a:lnTo>
                  <a:lnTo>
                    <a:pt x="73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6" y="49"/>
                  </a:lnTo>
                  <a:lnTo>
                    <a:pt x="92" y="50"/>
                  </a:lnTo>
                  <a:lnTo>
                    <a:pt x="96" y="53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1" y="62"/>
                  </a:lnTo>
                  <a:lnTo>
                    <a:pt x="101" y="67"/>
                  </a:lnTo>
                  <a:lnTo>
                    <a:pt x="101" y="74"/>
                  </a:lnTo>
                  <a:lnTo>
                    <a:pt x="100" y="81"/>
                  </a:lnTo>
                  <a:lnTo>
                    <a:pt x="75" y="167"/>
                  </a:lnTo>
                  <a:lnTo>
                    <a:pt x="63" y="167"/>
                  </a:lnTo>
                  <a:lnTo>
                    <a:pt x="54" y="167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80" y="74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6" y="65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66" y="65"/>
                  </a:lnTo>
                  <a:lnTo>
                    <a:pt x="62" y="66"/>
                  </a:lnTo>
                  <a:lnTo>
                    <a:pt x="58" y="69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48" y="84"/>
                  </a:lnTo>
                  <a:lnTo>
                    <a:pt x="42" y="102"/>
                  </a:lnTo>
                  <a:lnTo>
                    <a:pt x="23" y="167"/>
                  </a:lnTo>
                  <a:lnTo>
                    <a:pt x="12" y="167"/>
                  </a:lnTo>
                  <a:lnTo>
                    <a:pt x="0" y="16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0" name="Freeform 70"/>
            <p:cNvSpPr>
              <a:spLocks noEditPoints="1"/>
            </p:cNvSpPr>
            <p:nvPr/>
          </p:nvSpPr>
          <p:spPr bwMode="auto">
            <a:xfrm>
              <a:off x="4132" y="2160"/>
              <a:ext cx="94" cy="121"/>
            </a:xfrm>
            <a:custGeom>
              <a:avLst/>
              <a:gdLst/>
              <a:ahLst/>
              <a:cxnLst>
                <a:cxn ang="0">
                  <a:pos x="23" y="121"/>
                </a:cxn>
                <a:cxn ang="0">
                  <a:pos x="10" y="118"/>
                </a:cxn>
                <a:cxn ang="0">
                  <a:pos x="2" y="111"/>
                </a:cxn>
                <a:cxn ang="0">
                  <a:pos x="0" y="107"/>
                </a:cxn>
                <a:cxn ang="0">
                  <a:pos x="0" y="101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1" y="65"/>
                </a:cxn>
                <a:cxn ang="0">
                  <a:pos x="21" y="55"/>
                </a:cxn>
                <a:cxn ang="0">
                  <a:pos x="28" y="51"/>
                </a:cxn>
                <a:cxn ang="0">
                  <a:pos x="45" y="48"/>
                </a:cxn>
                <a:cxn ang="0">
                  <a:pos x="55" y="46"/>
                </a:cxn>
                <a:cxn ang="0">
                  <a:pos x="68" y="48"/>
                </a:cxn>
                <a:cxn ang="0">
                  <a:pos x="72" y="37"/>
                </a:cxn>
                <a:cxn ang="0">
                  <a:pos x="73" y="20"/>
                </a:cxn>
                <a:cxn ang="0">
                  <a:pos x="72" y="17"/>
                </a:cxn>
                <a:cxn ang="0">
                  <a:pos x="63" y="14"/>
                </a:cxn>
                <a:cxn ang="0">
                  <a:pos x="56" y="16"/>
                </a:cxn>
                <a:cxn ang="0">
                  <a:pos x="51" y="18"/>
                </a:cxn>
                <a:cxn ang="0">
                  <a:pos x="44" y="34"/>
                </a:cxn>
                <a:cxn ang="0">
                  <a:pos x="21" y="34"/>
                </a:cxn>
                <a:cxn ang="0">
                  <a:pos x="28" y="20"/>
                </a:cxn>
                <a:cxn ang="0">
                  <a:pos x="37" y="8"/>
                </a:cxn>
                <a:cxn ang="0">
                  <a:pos x="42" y="4"/>
                </a:cxn>
                <a:cxn ang="0">
                  <a:pos x="55" y="0"/>
                </a:cxn>
                <a:cxn ang="0">
                  <a:pos x="62" y="0"/>
                </a:cxn>
                <a:cxn ang="0">
                  <a:pos x="80" y="3"/>
                </a:cxn>
                <a:cxn ang="0">
                  <a:pos x="91" y="11"/>
                </a:cxn>
                <a:cxn ang="0">
                  <a:pos x="94" y="17"/>
                </a:cxn>
                <a:cxn ang="0">
                  <a:pos x="94" y="25"/>
                </a:cxn>
                <a:cxn ang="0">
                  <a:pos x="91" y="44"/>
                </a:cxn>
                <a:cxn ang="0">
                  <a:pos x="49" y="118"/>
                </a:cxn>
                <a:cxn ang="0">
                  <a:pos x="52" y="108"/>
                </a:cxn>
                <a:cxn ang="0">
                  <a:pos x="48" y="113"/>
                </a:cxn>
                <a:cxn ang="0">
                  <a:pos x="37" y="118"/>
                </a:cxn>
                <a:cxn ang="0">
                  <a:pos x="23" y="121"/>
                </a:cxn>
                <a:cxn ang="0">
                  <a:pos x="23" y="121"/>
                </a:cxn>
                <a:cxn ang="0">
                  <a:pos x="63" y="63"/>
                </a:cxn>
                <a:cxn ang="0">
                  <a:pos x="56" y="62"/>
                </a:cxn>
                <a:cxn ang="0">
                  <a:pos x="44" y="62"/>
                </a:cxn>
                <a:cxn ang="0">
                  <a:pos x="35" y="66"/>
                </a:cxn>
                <a:cxn ang="0">
                  <a:pos x="32" y="69"/>
                </a:cxn>
                <a:cxn ang="0">
                  <a:pos x="25" y="83"/>
                </a:cxn>
                <a:cxn ang="0">
                  <a:pos x="24" y="84"/>
                </a:cxn>
                <a:cxn ang="0">
                  <a:pos x="23" y="101"/>
                </a:cxn>
                <a:cxn ang="0">
                  <a:pos x="24" y="104"/>
                </a:cxn>
                <a:cxn ang="0">
                  <a:pos x="32" y="107"/>
                </a:cxn>
                <a:cxn ang="0">
                  <a:pos x="39" y="106"/>
                </a:cxn>
                <a:cxn ang="0">
                  <a:pos x="46" y="100"/>
                </a:cxn>
                <a:cxn ang="0">
                  <a:pos x="58" y="83"/>
                </a:cxn>
                <a:cxn ang="0">
                  <a:pos x="63" y="63"/>
                </a:cxn>
              </a:cxnLst>
              <a:rect l="0" t="0" r="r" b="b"/>
              <a:pathLst>
                <a:path w="94" h="121">
                  <a:moveTo>
                    <a:pt x="23" y="121"/>
                  </a:moveTo>
                  <a:lnTo>
                    <a:pt x="23" y="121"/>
                  </a:lnTo>
                  <a:lnTo>
                    <a:pt x="16" y="121"/>
                  </a:lnTo>
                  <a:lnTo>
                    <a:pt x="10" y="118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72"/>
                  </a:lnTo>
                  <a:lnTo>
                    <a:pt x="11" y="65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1"/>
                  </a:lnTo>
                  <a:lnTo>
                    <a:pt x="35" y="49"/>
                  </a:lnTo>
                  <a:lnTo>
                    <a:pt x="4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5" y="27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56" y="16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6" y="25"/>
                  </a:lnTo>
                  <a:lnTo>
                    <a:pt x="44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4" y="27"/>
                  </a:lnTo>
                  <a:lnTo>
                    <a:pt x="28" y="20"/>
                  </a:lnTo>
                  <a:lnTo>
                    <a:pt x="31" y="14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2" y="4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6" y="6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4" y="17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34"/>
                  </a:lnTo>
                  <a:lnTo>
                    <a:pt x="91" y="44"/>
                  </a:lnTo>
                  <a:lnTo>
                    <a:pt x="69" y="118"/>
                  </a:lnTo>
                  <a:lnTo>
                    <a:pt x="49" y="11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37" y="118"/>
                  </a:lnTo>
                  <a:lnTo>
                    <a:pt x="30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44" y="62"/>
                  </a:lnTo>
                  <a:lnTo>
                    <a:pt x="39" y="63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94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4" y="104"/>
                  </a:lnTo>
                  <a:lnTo>
                    <a:pt x="25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9" y="106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2" y="93"/>
                  </a:lnTo>
                  <a:lnTo>
                    <a:pt x="58" y="83"/>
                  </a:lnTo>
                  <a:lnTo>
                    <a:pt x="63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1" name="Freeform 71"/>
            <p:cNvSpPr>
              <a:spLocks noEditPoints="1"/>
            </p:cNvSpPr>
            <p:nvPr/>
          </p:nvSpPr>
          <p:spPr bwMode="auto">
            <a:xfrm>
              <a:off x="3452" y="2111"/>
              <a:ext cx="310" cy="1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10" y="0"/>
                </a:cxn>
                <a:cxn ang="0">
                  <a:pos x="275" y="170"/>
                </a:cxn>
                <a:cxn ang="0">
                  <a:pos x="0" y="17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293" y="86"/>
                </a:cxn>
                <a:cxn ang="0">
                  <a:pos x="293" y="86"/>
                </a:cxn>
                <a:cxn ang="0">
                  <a:pos x="293" y="86"/>
                </a:cxn>
                <a:cxn ang="0">
                  <a:pos x="137" y="170"/>
                </a:cxn>
                <a:cxn ang="0">
                  <a:pos x="137" y="170"/>
                </a:cxn>
                <a:cxn ang="0">
                  <a:pos x="137" y="170"/>
                </a:cxn>
                <a:cxn ang="0">
                  <a:pos x="18" y="86"/>
                </a:cxn>
                <a:cxn ang="0">
                  <a:pos x="18" y="86"/>
                </a:cxn>
                <a:cxn ang="0">
                  <a:pos x="18" y="86"/>
                </a:cxn>
              </a:cxnLst>
              <a:rect l="0" t="0" r="r" b="b"/>
              <a:pathLst>
                <a:path w="310" h="170">
                  <a:moveTo>
                    <a:pt x="35" y="0"/>
                  </a:moveTo>
                  <a:lnTo>
                    <a:pt x="310" y="0"/>
                  </a:lnTo>
                  <a:lnTo>
                    <a:pt x="275" y="170"/>
                  </a:lnTo>
                  <a:lnTo>
                    <a:pt x="0" y="170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close/>
                  <a:moveTo>
                    <a:pt x="293" y="86"/>
                  </a:moveTo>
                  <a:lnTo>
                    <a:pt x="293" y="86"/>
                  </a:lnTo>
                  <a:lnTo>
                    <a:pt x="293" y="86"/>
                  </a:lnTo>
                  <a:close/>
                  <a:moveTo>
                    <a:pt x="137" y="170"/>
                  </a:moveTo>
                  <a:lnTo>
                    <a:pt x="137" y="170"/>
                  </a:lnTo>
                  <a:lnTo>
                    <a:pt x="137" y="170"/>
                  </a:lnTo>
                  <a:close/>
                  <a:moveTo>
                    <a:pt x="18" y="86"/>
                  </a:moveTo>
                  <a:lnTo>
                    <a:pt x="18" y="86"/>
                  </a:lnTo>
                  <a:lnTo>
                    <a:pt x="18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2" name="Freeform 72"/>
            <p:cNvSpPr>
              <a:spLocks/>
            </p:cNvSpPr>
            <p:nvPr/>
          </p:nvSpPr>
          <p:spPr bwMode="auto">
            <a:xfrm>
              <a:off x="3452" y="2195"/>
              <a:ext cx="293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75" y="86"/>
                </a:cxn>
                <a:cxn ang="0">
                  <a:pos x="293" y="0"/>
                </a:cxn>
                <a:cxn ang="0">
                  <a:pos x="18" y="0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293" h="86">
                  <a:moveTo>
                    <a:pt x="0" y="86"/>
                  </a:moveTo>
                  <a:lnTo>
                    <a:pt x="275" y="86"/>
                  </a:lnTo>
                  <a:lnTo>
                    <a:pt x="293" y="0"/>
                  </a:lnTo>
                  <a:lnTo>
                    <a:pt x="18" y="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E93D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3" name="Freeform 73"/>
            <p:cNvSpPr>
              <a:spLocks/>
            </p:cNvSpPr>
            <p:nvPr/>
          </p:nvSpPr>
          <p:spPr bwMode="auto">
            <a:xfrm>
              <a:off x="3452" y="2111"/>
              <a:ext cx="137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37" y="84"/>
                </a:cxn>
                <a:cxn ang="0">
                  <a:pos x="35" y="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137" h="170">
                  <a:moveTo>
                    <a:pt x="0" y="170"/>
                  </a:moveTo>
                  <a:lnTo>
                    <a:pt x="137" y="84"/>
                  </a:lnTo>
                  <a:lnTo>
                    <a:pt x="35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1950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4" name="Freeform 74"/>
            <p:cNvSpPr>
              <a:spLocks/>
            </p:cNvSpPr>
            <p:nvPr/>
          </p:nvSpPr>
          <p:spPr bwMode="auto">
            <a:xfrm>
              <a:off x="3452" y="2111"/>
              <a:ext cx="310" cy="1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10" y="0"/>
                </a:cxn>
                <a:cxn ang="0">
                  <a:pos x="275" y="170"/>
                </a:cxn>
                <a:cxn ang="0">
                  <a:pos x="0" y="170"/>
                </a:cxn>
                <a:cxn ang="0">
                  <a:pos x="35" y="0"/>
                </a:cxn>
              </a:cxnLst>
              <a:rect l="0" t="0" r="r" b="b"/>
              <a:pathLst>
                <a:path w="310" h="170">
                  <a:moveTo>
                    <a:pt x="35" y="0"/>
                  </a:moveTo>
                  <a:lnTo>
                    <a:pt x="310" y="0"/>
                  </a:lnTo>
                  <a:lnTo>
                    <a:pt x="275" y="170"/>
                  </a:lnTo>
                  <a:lnTo>
                    <a:pt x="0" y="170"/>
                  </a:lnTo>
                  <a:lnTo>
                    <a:pt x="3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5" name="Line 75"/>
            <p:cNvSpPr>
              <a:spLocks noChangeShapeType="1"/>
            </p:cNvSpPr>
            <p:nvPr/>
          </p:nvSpPr>
          <p:spPr bwMode="auto">
            <a:xfrm>
              <a:off x="3626" y="211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6" name="Line 76"/>
            <p:cNvSpPr>
              <a:spLocks noChangeShapeType="1"/>
            </p:cNvSpPr>
            <p:nvPr/>
          </p:nvSpPr>
          <p:spPr bwMode="auto">
            <a:xfrm>
              <a:off x="3745" y="2197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7" name="Line 77"/>
            <p:cNvSpPr>
              <a:spLocks noChangeShapeType="1"/>
            </p:cNvSpPr>
            <p:nvPr/>
          </p:nvSpPr>
          <p:spPr bwMode="auto">
            <a:xfrm>
              <a:off x="3589" y="228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78" name="Line 78"/>
            <p:cNvSpPr>
              <a:spLocks noChangeShapeType="1"/>
            </p:cNvSpPr>
            <p:nvPr/>
          </p:nvSpPr>
          <p:spPr bwMode="auto">
            <a:xfrm>
              <a:off x="3470" y="2197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0879" name="Group 79"/>
          <p:cNvGrpSpPr>
            <a:grpSpLocks noChangeAspect="1"/>
          </p:cNvGrpSpPr>
          <p:nvPr/>
        </p:nvGrpSpPr>
        <p:grpSpPr bwMode="auto">
          <a:xfrm>
            <a:off x="1924050" y="4346575"/>
            <a:ext cx="2303463" cy="207963"/>
            <a:chOff x="1573" y="2042"/>
            <a:chExt cx="2614" cy="236"/>
          </a:xfrm>
        </p:grpSpPr>
        <p:sp>
          <p:nvSpPr>
            <p:cNvPr id="460880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573" y="2042"/>
              <a:ext cx="261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1" name="Freeform 81"/>
            <p:cNvSpPr>
              <a:spLocks/>
            </p:cNvSpPr>
            <p:nvPr/>
          </p:nvSpPr>
          <p:spPr bwMode="auto">
            <a:xfrm>
              <a:off x="1577" y="2110"/>
              <a:ext cx="144" cy="15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90" y="4"/>
                </a:cxn>
                <a:cxn ang="0">
                  <a:pos x="84" y="34"/>
                </a:cxn>
                <a:cxn ang="0">
                  <a:pos x="86" y="34"/>
                </a:cxn>
                <a:cxn ang="0">
                  <a:pos x="86" y="34"/>
                </a:cxn>
                <a:cxn ang="0">
                  <a:pos x="94" y="18"/>
                </a:cxn>
                <a:cxn ang="0">
                  <a:pos x="100" y="12"/>
                </a:cxn>
                <a:cxn ang="0">
                  <a:pos x="108" y="8"/>
                </a:cxn>
                <a:cxn ang="0">
                  <a:pos x="108" y="8"/>
                </a:cxn>
                <a:cxn ang="0">
                  <a:pos x="114" y="4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34" y="50"/>
                </a:cxn>
                <a:cxn ang="0">
                  <a:pos x="124" y="50"/>
                </a:cxn>
                <a:cxn ang="0">
                  <a:pos x="124" y="50"/>
                </a:cxn>
                <a:cxn ang="0">
                  <a:pos x="114" y="50"/>
                </a:cxn>
                <a:cxn ang="0">
                  <a:pos x="104" y="52"/>
                </a:cxn>
                <a:cxn ang="0">
                  <a:pos x="96" y="56"/>
                </a:cxn>
                <a:cxn ang="0">
                  <a:pos x="90" y="60"/>
                </a:cxn>
                <a:cxn ang="0">
                  <a:pos x="90" y="60"/>
                </a:cxn>
                <a:cxn ang="0">
                  <a:pos x="84" y="66"/>
                </a:cxn>
                <a:cxn ang="0">
                  <a:pos x="78" y="72"/>
                </a:cxn>
                <a:cxn ang="0">
                  <a:pos x="74" y="82"/>
                </a:cxn>
                <a:cxn ang="0">
                  <a:pos x="72" y="92"/>
                </a:cxn>
                <a:cxn ang="0">
                  <a:pos x="58" y="158"/>
                </a:cxn>
                <a:cxn ang="0">
                  <a:pos x="0" y="158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144" h="158">
                  <a:moveTo>
                    <a:pt x="30" y="4"/>
                  </a:moveTo>
                  <a:lnTo>
                    <a:pt x="90" y="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94" y="18"/>
                  </a:lnTo>
                  <a:lnTo>
                    <a:pt x="100" y="12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14" y="4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34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14" y="50"/>
                  </a:lnTo>
                  <a:lnTo>
                    <a:pt x="104" y="52"/>
                  </a:lnTo>
                  <a:lnTo>
                    <a:pt x="96" y="56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72"/>
                  </a:lnTo>
                  <a:lnTo>
                    <a:pt x="74" y="82"/>
                  </a:lnTo>
                  <a:lnTo>
                    <a:pt x="72" y="92"/>
                  </a:lnTo>
                  <a:lnTo>
                    <a:pt x="58" y="158"/>
                  </a:lnTo>
                  <a:lnTo>
                    <a:pt x="0" y="15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2" name="Freeform 82"/>
            <p:cNvSpPr>
              <a:spLocks noEditPoints="1"/>
            </p:cNvSpPr>
            <p:nvPr/>
          </p:nvSpPr>
          <p:spPr bwMode="auto">
            <a:xfrm>
              <a:off x="1719" y="2110"/>
              <a:ext cx="184" cy="164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12" y="58"/>
                </a:cxn>
                <a:cxn ang="0">
                  <a:pos x="24" y="38"/>
                </a:cxn>
                <a:cxn ang="0">
                  <a:pos x="32" y="28"/>
                </a:cxn>
                <a:cxn ang="0">
                  <a:pos x="50" y="14"/>
                </a:cxn>
                <a:cxn ang="0">
                  <a:pos x="60" y="10"/>
                </a:cxn>
                <a:cxn ang="0">
                  <a:pos x="84" y="2"/>
                </a:cxn>
                <a:cxn ang="0">
                  <a:pos x="110" y="0"/>
                </a:cxn>
                <a:cxn ang="0">
                  <a:pos x="132" y="2"/>
                </a:cxn>
                <a:cxn ang="0">
                  <a:pos x="150" y="6"/>
                </a:cxn>
                <a:cxn ang="0">
                  <a:pos x="164" y="16"/>
                </a:cxn>
                <a:cxn ang="0">
                  <a:pos x="176" y="28"/>
                </a:cxn>
                <a:cxn ang="0">
                  <a:pos x="180" y="34"/>
                </a:cxn>
                <a:cxn ang="0">
                  <a:pos x="184" y="52"/>
                </a:cxn>
                <a:cxn ang="0">
                  <a:pos x="184" y="60"/>
                </a:cxn>
                <a:cxn ang="0">
                  <a:pos x="182" y="80"/>
                </a:cxn>
                <a:cxn ang="0">
                  <a:pos x="166" y="120"/>
                </a:cxn>
                <a:cxn ang="0">
                  <a:pos x="154" y="134"/>
                </a:cxn>
                <a:cxn ang="0">
                  <a:pos x="140" y="146"/>
                </a:cxn>
                <a:cxn ang="0">
                  <a:pos x="108" y="158"/>
                </a:cxn>
                <a:cxn ang="0">
                  <a:pos x="90" y="162"/>
                </a:cxn>
                <a:cxn ang="0">
                  <a:pos x="74" y="164"/>
                </a:cxn>
                <a:cxn ang="0">
                  <a:pos x="34" y="156"/>
                </a:cxn>
                <a:cxn ang="0">
                  <a:pos x="20" y="146"/>
                </a:cxn>
                <a:cxn ang="0">
                  <a:pos x="10" y="134"/>
                </a:cxn>
                <a:cxn ang="0">
                  <a:pos x="2" y="120"/>
                </a:cxn>
                <a:cxn ang="0">
                  <a:pos x="0" y="10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24" y="80"/>
                </a:cxn>
                <a:cxn ang="0">
                  <a:pos x="126" y="62"/>
                </a:cxn>
                <a:cxn ang="0">
                  <a:pos x="120" y="40"/>
                </a:cxn>
                <a:cxn ang="0">
                  <a:pos x="104" y="32"/>
                </a:cxn>
                <a:cxn ang="0">
                  <a:pos x="94" y="34"/>
                </a:cxn>
                <a:cxn ang="0">
                  <a:pos x="80" y="44"/>
                </a:cxn>
                <a:cxn ang="0">
                  <a:pos x="70" y="60"/>
                </a:cxn>
                <a:cxn ang="0">
                  <a:pos x="62" y="86"/>
                </a:cxn>
                <a:cxn ang="0">
                  <a:pos x="60" y="102"/>
                </a:cxn>
                <a:cxn ang="0">
                  <a:pos x="66" y="122"/>
                </a:cxn>
                <a:cxn ang="0">
                  <a:pos x="82" y="130"/>
                </a:cxn>
                <a:cxn ang="0">
                  <a:pos x="90" y="128"/>
                </a:cxn>
                <a:cxn ang="0">
                  <a:pos x="102" y="122"/>
                </a:cxn>
                <a:cxn ang="0">
                  <a:pos x="112" y="110"/>
                </a:cxn>
                <a:cxn ang="0">
                  <a:pos x="124" y="80"/>
                </a:cxn>
                <a:cxn ang="0">
                  <a:pos x="124" y="80"/>
                </a:cxn>
              </a:cxnLst>
              <a:rect l="0" t="0" r="r" b="b"/>
              <a:pathLst>
                <a:path w="184" h="164">
                  <a:moveTo>
                    <a:pt x="4" y="80"/>
                  </a:moveTo>
                  <a:lnTo>
                    <a:pt x="4" y="80"/>
                  </a:lnTo>
                  <a:lnTo>
                    <a:pt x="6" y="68"/>
                  </a:lnTo>
                  <a:lnTo>
                    <a:pt x="12" y="58"/>
                  </a:lnTo>
                  <a:lnTo>
                    <a:pt x="16" y="4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2" y="28"/>
                  </a:lnTo>
                  <a:lnTo>
                    <a:pt x="40" y="22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72" y="4"/>
                  </a:lnTo>
                  <a:lnTo>
                    <a:pt x="84" y="2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8" y="10"/>
                  </a:lnTo>
                  <a:lnTo>
                    <a:pt x="164" y="16"/>
                  </a:lnTo>
                  <a:lnTo>
                    <a:pt x="170" y="20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80" y="34"/>
                  </a:lnTo>
                  <a:lnTo>
                    <a:pt x="182" y="42"/>
                  </a:lnTo>
                  <a:lnTo>
                    <a:pt x="184" y="52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76" y="102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4" y="134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24" y="154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90" y="162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52" y="162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20" y="146"/>
                  </a:lnTo>
                  <a:lnTo>
                    <a:pt x="14" y="140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2" y="12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close/>
                  <a:moveTo>
                    <a:pt x="124" y="80"/>
                  </a:moveTo>
                  <a:lnTo>
                    <a:pt x="124" y="8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48"/>
                  </a:lnTo>
                  <a:lnTo>
                    <a:pt x="120" y="40"/>
                  </a:lnTo>
                  <a:lnTo>
                    <a:pt x="112" y="3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94" y="34"/>
                  </a:lnTo>
                  <a:lnTo>
                    <a:pt x="86" y="38"/>
                  </a:lnTo>
                  <a:lnTo>
                    <a:pt x="80" y="44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72"/>
                  </a:lnTo>
                  <a:lnTo>
                    <a:pt x="62" y="86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114"/>
                  </a:lnTo>
                  <a:lnTo>
                    <a:pt x="66" y="122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90" y="128"/>
                  </a:lnTo>
                  <a:lnTo>
                    <a:pt x="96" y="126"/>
                  </a:lnTo>
                  <a:lnTo>
                    <a:pt x="102" y="122"/>
                  </a:lnTo>
                  <a:lnTo>
                    <a:pt x="108" y="116"/>
                  </a:lnTo>
                  <a:lnTo>
                    <a:pt x="112" y="110"/>
                  </a:lnTo>
                  <a:lnTo>
                    <a:pt x="118" y="102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3" name="Freeform 83"/>
            <p:cNvSpPr>
              <a:spLocks noEditPoints="1"/>
            </p:cNvSpPr>
            <p:nvPr/>
          </p:nvSpPr>
          <p:spPr bwMode="auto">
            <a:xfrm>
              <a:off x="1915" y="2046"/>
              <a:ext cx="194" cy="228"/>
            </a:xfrm>
            <a:custGeom>
              <a:avLst/>
              <a:gdLst/>
              <a:ahLst/>
              <a:cxnLst>
                <a:cxn ang="0">
                  <a:pos x="88" y="86"/>
                </a:cxn>
                <a:cxn ang="0">
                  <a:pos x="100" y="76"/>
                </a:cxn>
                <a:cxn ang="0">
                  <a:pos x="128" y="64"/>
                </a:cxn>
                <a:cxn ang="0">
                  <a:pos x="144" y="64"/>
                </a:cxn>
                <a:cxn ang="0">
                  <a:pos x="168" y="70"/>
                </a:cxn>
                <a:cxn ang="0">
                  <a:pos x="180" y="76"/>
                </a:cxn>
                <a:cxn ang="0">
                  <a:pos x="188" y="88"/>
                </a:cxn>
                <a:cxn ang="0">
                  <a:pos x="194" y="118"/>
                </a:cxn>
                <a:cxn ang="0">
                  <a:pos x="194" y="132"/>
                </a:cxn>
                <a:cxn ang="0">
                  <a:pos x="188" y="158"/>
                </a:cxn>
                <a:cxn ang="0">
                  <a:pos x="184" y="170"/>
                </a:cxn>
                <a:cxn ang="0">
                  <a:pos x="170" y="192"/>
                </a:cxn>
                <a:cxn ang="0">
                  <a:pos x="152" y="210"/>
                </a:cxn>
                <a:cxn ang="0">
                  <a:pos x="142" y="218"/>
                </a:cxn>
                <a:cxn ang="0">
                  <a:pos x="118" y="226"/>
                </a:cxn>
                <a:cxn ang="0">
                  <a:pos x="104" y="228"/>
                </a:cxn>
                <a:cxn ang="0">
                  <a:pos x="78" y="218"/>
                </a:cxn>
                <a:cxn ang="0">
                  <a:pos x="72" y="214"/>
                </a:cxn>
                <a:cxn ang="0">
                  <a:pos x="66" y="206"/>
                </a:cxn>
                <a:cxn ang="0">
                  <a:pos x="64" y="200"/>
                </a:cxn>
                <a:cxn ang="0">
                  <a:pos x="58" y="222"/>
                </a:cxn>
                <a:cxn ang="0">
                  <a:pos x="48" y="0"/>
                </a:cxn>
                <a:cxn ang="0">
                  <a:pos x="106" y="0"/>
                </a:cxn>
                <a:cxn ang="0">
                  <a:pos x="76" y="142"/>
                </a:cxn>
                <a:cxn ang="0">
                  <a:pos x="72" y="168"/>
                </a:cxn>
                <a:cxn ang="0">
                  <a:pos x="74" y="178"/>
                </a:cxn>
                <a:cxn ang="0">
                  <a:pos x="84" y="192"/>
                </a:cxn>
                <a:cxn ang="0">
                  <a:pos x="92" y="194"/>
                </a:cxn>
                <a:cxn ang="0">
                  <a:pos x="106" y="190"/>
                </a:cxn>
                <a:cxn ang="0">
                  <a:pos x="116" y="182"/>
                </a:cxn>
                <a:cxn ang="0">
                  <a:pos x="124" y="168"/>
                </a:cxn>
                <a:cxn ang="0">
                  <a:pos x="130" y="154"/>
                </a:cxn>
                <a:cxn ang="0">
                  <a:pos x="134" y="122"/>
                </a:cxn>
                <a:cxn ang="0">
                  <a:pos x="132" y="112"/>
                </a:cxn>
                <a:cxn ang="0">
                  <a:pos x="122" y="98"/>
                </a:cxn>
                <a:cxn ang="0">
                  <a:pos x="114" y="96"/>
                </a:cxn>
                <a:cxn ang="0">
                  <a:pos x="100" y="100"/>
                </a:cxn>
                <a:cxn ang="0">
                  <a:pos x="90" y="108"/>
                </a:cxn>
                <a:cxn ang="0">
                  <a:pos x="76" y="142"/>
                </a:cxn>
                <a:cxn ang="0">
                  <a:pos x="76" y="142"/>
                </a:cxn>
              </a:cxnLst>
              <a:rect l="0" t="0" r="r" b="b"/>
              <a:pathLst>
                <a:path w="194" h="228">
                  <a:moveTo>
                    <a:pt x="106" y="0"/>
                  </a:moveTo>
                  <a:lnTo>
                    <a:pt x="88" y="86"/>
                  </a:lnTo>
                  <a:lnTo>
                    <a:pt x="88" y="86"/>
                  </a:lnTo>
                  <a:lnTo>
                    <a:pt x="100" y="76"/>
                  </a:lnTo>
                  <a:lnTo>
                    <a:pt x="114" y="68"/>
                  </a:lnTo>
                  <a:lnTo>
                    <a:pt x="128" y="64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56" y="64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80" y="76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2" y="102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4" y="132"/>
                  </a:lnTo>
                  <a:lnTo>
                    <a:pt x="192" y="144"/>
                  </a:lnTo>
                  <a:lnTo>
                    <a:pt x="188" y="158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78" y="182"/>
                  </a:lnTo>
                  <a:lnTo>
                    <a:pt x="170" y="192"/>
                  </a:lnTo>
                  <a:lnTo>
                    <a:pt x="162" y="202"/>
                  </a:lnTo>
                  <a:lnTo>
                    <a:pt x="152" y="210"/>
                  </a:lnTo>
                  <a:lnTo>
                    <a:pt x="152" y="210"/>
                  </a:lnTo>
                  <a:lnTo>
                    <a:pt x="142" y="218"/>
                  </a:lnTo>
                  <a:lnTo>
                    <a:pt x="130" y="222"/>
                  </a:lnTo>
                  <a:lnTo>
                    <a:pt x="118" y="226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0" y="226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2" y="214"/>
                  </a:lnTo>
                  <a:lnTo>
                    <a:pt x="68" y="210"/>
                  </a:lnTo>
                  <a:lnTo>
                    <a:pt x="66" y="206"/>
                  </a:lnTo>
                  <a:lnTo>
                    <a:pt x="66" y="200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58" y="222"/>
                  </a:lnTo>
                  <a:lnTo>
                    <a:pt x="0" y="222"/>
                  </a:lnTo>
                  <a:lnTo>
                    <a:pt x="48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  <a:moveTo>
                    <a:pt x="76" y="142"/>
                  </a:moveTo>
                  <a:lnTo>
                    <a:pt x="76" y="142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74" y="17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100" y="192"/>
                  </a:lnTo>
                  <a:lnTo>
                    <a:pt x="106" y="190"/>
                  </a:lnTo>
                  <a:lnTo>
                    <a:pt x="112" y="186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24" y="168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4" y="138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2" y="112"/>
                  </a:lnTo>
                  <a:lnTo>
                    <a:pt x="130" y="104"/>
                  </a:lnTo>
                  <a:lnTo>
                    <a:pt x="122" y="98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06" y="98"/>
                  </a:lnTo>
                  <a:lnTo>
                    <a:pt x="100" y="100"/>
                  </a:lnTo>
                  <a:lnTo>
                    <a:pt x="96" y="104"/>
                  </a:lnTo>
                  <a:lnTo>
                    <a:pt x="90" y="108"/>
                  </a:lnTo>
                  <a:lnTo>
                    <a:pt x="82" y="12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4" name="Freeform 84"/>
            <p:cNvSpPr>
              <a:spLocks noEditPoints="1"/>
            </p:cNvSpPr>
            <p:nvPr/>
          </p:nvSpPr>
          <p:spPr bwMode="auto">
            <a:xfrm>
              <a:off x="2131" y="2110"/>
              <a:ext cx="184" cy="164"/>
            </a:xfrm>
            <a:custGeom>
              <a:avLst/>
              <a:gdLst/>
              <a:ahLst/>
              <a:cxnLst>
                <a:cxn ang="0">
                  <a:pos x="2" y="80"/>
                </a:cxn>
                <a:cxn ang="0">
                  <a:pos x="10" y="58"/>
                </a:cxn>
                <a:cxn ang="0">
                  <a:pos x="22" y="38"/>
                </a:cxn>
                <a:cxn ang="0">
                  <a:pos x="30" y="28"/>
                </a:cxn>
                <a:cxn ang="0">
                  <a:pos x="48" y="14"/>
                </a:cxn>
                <a:cxn ang="0">
                  <a:pos x="60" y="10"/>
                </a:cxn>
                <a:cxn ang="0">
                  <a:pos x="82" y="2"/>
                </a:cxn>
                <a:cxn ang="0">
                  <a:pos x="108" y="0"/>
                </a:cxn>
                <a:cxn ang="0">
                  <a:pos x="130" y="2"/>
                </a:cxn>
                <a:cxn ang="0">
                  <a:pos x="148" y="6"/>
                </a:cxn>
                <a:cxn ang="0">
                  <a:pos x="164" y="16"/>
                </a:cxn>
                <a:cxn ang="0">
                  <a:pos x="174" y="28"/>
                </a:cxn>
                <a:cxn ang="0">
                  <a:pos x="178" y="34"/>
                </a:cxn>
                <a:cxn ang="0">
                  <a:pos x="182" y="52"/>
                </a:cxn>
                <a:cxn ang="0">
                  <a:pos x="184" y="60"/>
                </a:cxn>
                <a:cxn ang="0">
                  <a:pos x="182" y="80"/>
                </a:cxn>
                <a:cxn ang="0">
                  <a:pos x="166" y="120"/>
                </a:cxn>
                <a:cxn ang="0">
                  <a:pos x="152" y="134"/>
                </a:cxn>
                <a:cxn ang="0">
                  <a:pos x="138" y="146"/>
                </a:cxn>
                <a:cxn ang="0">
                  <a:pos x="106" y="158"/>
                </a:cxn>
                <a:cxn ang="0">
                  <a:pos x="90" y="162"/>
                </a:cxn>
                <a:cxn ang="0">
                  <a:pos x="72" y="164"/>
                </a:cxn>
                <a:cxn ang="0">
                  <a:pos x="32" y="156"/>
                </a:cxn>
                <a:cxn ang="0">
                  <a:pos x="18" y="146"/>
                </a:cxn>
                <a:cxn ang="0">
                  <a:pos x="8" y="134"/>
                </a:cxn>
                <a:cxn ang="0">
                  <a:pos x="2" y="120"/>
                </a:cxn>
                <a:cxn ang="0">
                  <a:pos x="0" y="10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122" y="80"/>
                </a:cxn>
                <a:cxn ang="0">
                  <a:pos x="124" y="62"/>
                </a:cxn>
                <a:cxn ang="0">
                  <a:pos x="118" y="40"/>
                </a:cxn>
                <a:cxn ang="0">
                  <a:pos x="102" y="32"/>
                </a:cxn>
                <a:cxn ang="0">
                  <a:pos x="94" y="34"/>
                </a:cxn>
                <a:cxn ang="0">
                  <a:pos x="78" y="44"/>
                </a:cxn>
                <a:cxn ang="0">
                  <a:pos x="68" y="60"/>
                </a:cxn>
                <a:cxn ang="0">
                  <a:pos x="62" y="86"/>
                </a:cxn>
                <a:cxn ang="0">
                  <a:pos x="58" y="102"/>
                </a:cxn>
                <a:cxn ang="0">
                  <a:pos x="66" y="122"/>
                </a:cxn>
                <a:cxn ang="0">
                  <a:pos x="82" y="130"/>
                </a:cxn>
                <a:cxn ang="0">
                  <a:pos x="88" y="128"/>
                </a:cxn>
                <a:cxn ang="0">
                  <a:pos x="102" y="122"/>
                </a:cxn>
                <a:cxn ang="0">
                  <a:pos x="112" y="110"/>
                </a:cxn>
                <a:cxn ang="0">
                  <a:pos x="122" y="80"/>
                </a:cxn>
                <a:cxn ang="0">
                  <a:pos x="122" y="80"/>
                </a:cxn>
              </a:cxnLst>
              <a:rect l="0" t="0" r="r" b="b"/>
              <a:pathLst>
                <a:path w="184" h="164">
                  <a:moveTo>
                    <a:pt x="2" y="80"/>
                  </a:moveTo>
                  <a:lnTo>
                    <a:pt x="2" y="80"/>
                  </a:lnTo>
                  <a:lnTo>
                    <a:pt x="6" y="68"/>
                  </a:lnTo>
                  <a:lnTo>
                    <a:pt x="10" y="58"/>
                  </a:lnTo>
                  <a:lnTo>
                    <a:pt x="16" y="4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38" y="22"/>
                  </a:lnTo>
                  <a:lnTo>
                    <a:pt x="48" y="14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56" y="10"/>
                  </a:lnTo>
                  <a:lnTo>
                    <a:pt x="164" y="16"/>
                  </a:lnTo>
                  <a:lnTo>
                    <a:pt x="170" y="20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8" y="34"/>
                  </a:lnTo>
                  <a:lnTo>
                    <a:pt x="182" y="42"/>
                  </a:lnTo>
                  <a:lnTo>
                    <a:pt x="182" y="52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76" y="102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2" y="134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22" y="154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90" y="162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52" y="162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18" y="146"/>
                  </a:lnTo>
                  <a:lnTo>
                    <a:pt x="12" y="140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2" y="12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close/>
                  <a:moveTo>
                    <a:pt x="122" y="80"/>
                  </a:moveTo>
                  <a:lnTo>
                    <a:pt x="122" y="8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48"/>
                  </a:lnTo>
                  <a:lnTo>
                    <a:pt x="118" y="40"/>
                  </a:lnTo>
                  <a:lnTo>
                    <a:pt x="112" y="34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4" y="34"/>
                  </a:lnTo>
                  <a:lnTo>
                    <a:pt x="86" y="38"/>
                  </a:lnTo>
                  <a:lnTo>
                    <a:pt x="78" y="44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72"/>
                  </a:lnTo>
                  <a:lnTo>
                    <a:pt x="62" y="8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0" y="114"/>
                  </a:lnTo>
                  <a:lnTo>
                    <a:pt x="66" y="122"/>
                  </a:lnTo>
                  <a:lnTo>
                    <a:pt x="72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8" y="128"/>
                  </a:lnTo>
                  <a:lnTo>
                    <a:pt x="96" y="126"/>
                  </a:lnTo>
                  <a:lnTo>
                    <a:pt x="102" y="122"/>
                  </a:lnTo>
                  <a:lnTo>
                    <a:pt x="106" y="116"/>
                  </a:lnTo>
                  <a:lnTo>
                    <a:pt x="112" y="110"/>
                  </a:lnTo>
                  <a:lnTo>
                    <a:pt x="116" y="102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80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5" name="Freeform 85"/>
            <p:cNvSpPr>
              <a:spLocks/>
            </p:cNvSpPr>
            <p:nvPr/>
          </p:nvSpPr>
          <p:spPr bwMode="auto">
            <a:xfrm>
              <a:off x="2337" y="2068"/>
              <a:ext cx="130" cy="204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106" y="0"/>
                </a:cxn>
                <a:cxn ang="0">
                  <a:pos x="98" y="46"/>
                </a:cxn>
                <a:cxn ang="0">
                  <a:pos x="130" y="46"/>
                </a:cxn>
                <a:cxn ang="0">
                  <a:pos x="122" y="82"/>
                </a:cxn>
                <a:cxn ang="0">
                  <a:pos x="88" y="82"/>
                </a:cxn>
                <a:cxn ang="0">
                  <a:pos x="76" y="144"/>
                </a:cxn>
                <a:cxn ang="0">
                  <a:pos x="76" y="144"/>
                </a:cxn>
                <a:cxn ang="0">
                  <a:pos x="74" y="160"/>
                </a:cxn>
                <a:cxn ang="0">
                  <a:pos x="74" y="160"/>
                </a:cxn>
                <a:cxn ang="0">
                  <a:pos x="74" y="164"/>
                </a:cxn>
                <a:cxn ang="0">
                  <a:pos x="76" y="166"/>
                </a:cxn>
                <a:cxn ang="0">
                  <a:pos x="76" y="166"/>
                </a:cxn>
                <a:cxn ang="0">
                  <a:pos x="80" y="168"/>
                </a:cxn>
                <a:cxn ang="0">
                  <a:pos x="86" y="168"/>
                </a:cxn>
                <a:cxn ang="0">
                  <a:pos x="86" y="168"/>
                </a:cxn>
                <a:cxn ang="0">
                  <a:pos x="94" y="168"/>
                </a:cxn>
                <a:cxn ang="0">
                  <a:pos x="94" y="168"/>
                </a:cxn>
                <a:cxn ang="0">
                  <a:pos x="106" y="168"/>
                </a:cxn>
                <a:cxn ang="0">
                  <a:pos x="98" y="202"/>
                </a:cxn>
                <a:cxn ang="0">
                  <a:pos x="98" y="202"/>
                </a:cxn>
                <a:cxn ang="0">
                  <a:pos x="64" y="204"/>
                </a:cxn>
                <a:cxn ang="0">
                  <a:pos x="64" y="204"/>
                </a:cxn>
                <a:cxn ang="0">
                  <a:pos x="44" y="204"/>
                </a:cxn>
                <a:cxn ang="0">
                  <a:pos x="28" y="200"/>
                </a:cxn>
                <a:cxn ang="0">
                  <a:pos x="28" y="200"/>
                </a:cxn>
                <a:cxn ang="0">
                  <a:pos x="20" y="196"/>
                </a:cxn>
                <a:cxn ang="0">
                  <a:pos x="16" y="192"/>
                </a:cxn>
                <a:cxn ang="0">
                  <a:pos x="14" y="184"/>
                </a:cxn>
                <a:cxn ang="0">
                  <a:pos x="12" y="176"/>
                </a:cxn>
                <a:cxn ang="0">
                  <a:pos x="12" y="176"/>
                </a:cxn>
                <a:cxn ang="0">
                  <a:pos x="16" y="152"/>
                </a:cxn>
                <a:cxn ang="0">
                  <a:pos x="30" y="82"/>
                </a:cxn>
                <a:cxn ang="0">
                  <a:pos x="0" y="82"/>
                </a:cxn>
                <a:cxn ang="0">
                  <a:pos x="8" y="46"/>
                </a:cxn>
                <a:cxn ang="0">
                  <a:pos x="38" y="46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4" y="22"/>
                </a:cxn>
              </a:cxnLst>
              <a:rect l="0" t="0" r="r" b="b"/>
              <a:pathLst>
                <a:path w="130" h="204">
                  <a:moveTo>
                    <a:pt x="44" y="22"/>
                  </a:moveTo>
                  <a:lnTo>
                    <a:pt x="106" y="0"/>
                  </a:lnTo>
                  <a:lnTo>
                    <a:pt x="98" y="46"/>
                  </a:lnTo>
                  <a:lnTo>
                    <a:pt x="130" y="46"/>
                  </a:lnTo>
                  <a:lnTo>
                    <a:pt x="122" y="82"/>
                  </a:lnTo>
                  <a:lnTo>
                    <a:pt x="88" y="82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80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106" y="168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44" y="204"/>
                  </a:lnTo>
                  <a:lnTo>
                    <a:pt x="28" y="200"/>
                  </a:lnTo>
                  <a:lnTo>
                    <a:pt x="28" y="200"/>
                  </a:lnTo>
                  <a:lnTo>
                    <a:pt x="20" y="196"/>
                  </a:lnTo>
                  <a:lnTo>
                    <a:pt x="16" y="192"/>
                  </a:lnTo>
                  <a:lnTo>
                    <a:pt x="14" y="18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6" y="152"/>
                  </a:lnTo>
                  <a:lnTo>
                    <a:pt x="30" y="82"/>
                  </a:lnTo>
                  <a:lnTo>
                    <a:pt x="0" y="82"/>
                  </a:lnTo>
                  <a:lnTo>
                    <a:pt x="8" y="46"/>
                  </a:lnTo>
                  <a:lnTo>
                    <a:pt x="38" y="4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6" name="Freeform 86"/>
            <p:cNvSpPr>
              <a:spLocks/>
            </p:cNvSpPr>
            <p:nvPr/>
          </p:nvSpPr>
          <p:spPr bwMode="auto">
            <a:xfrm>
              <a:off x="2481" y="2110"/>
              <a:ext cx="144" cy="15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90" y="4"/>
                </a:cxn>
                <a:cxn ang="0">
                  <a:pos x="84" y="34"/>
                </a:cxn>
                <a:cxn ang="0">
                  <a:pos x="86" y="34"/>
                </a:cxn>
                <a:cxn ang="0">
                  <a:pos x="86" y="34"/>
                </a:cxn>
                <a:cxn ang="0">
                  <a:pos x="94" y="18"/>
                </a:cxn>
                <a:cxn ang="0">
                  <a:pos x="100" y="12"/>
                </a:cxn>
                <a:cxn ang="0">
                  <a:pos x="108" y="8"/>
                </a:cxn>
                <a:cxn ang="0">
                  <a:pos x="108" y="8"/>
                </a:cxn>
                <a:cxn ang="0">
                  <a:pos x="114" y="4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34" y="50"/>
                </a:cxn>
                <a:cxn ang="0">
                  <a:pos x="124" y="50"/>
                </a:cxn>
                <a:cxn ang="0">
                  <a:pos x="124" y="50"/>
                </a:cxn>
                <a:cxn ang="0">
                  <a:pos x="114" y="50"/>
                </a:cxn>
                <a:cxn ang="0">
                  <a:pos x="104" y="52"/>
                </a:cxn>
                <a:cxn ang="0">
                  <a:pos x="96" y="56"/>
                </a:cxn>
                <a:cxn ang="0">
                  <a:pos x="90" y="60"/>
                </a:cxn>
                <a:cxn ang="0">
                  <a:pos x="90" y="60"/>
                </a:cxn>
                <a:cxn ang="0">
                  <a:pos x="84" y="66"/>
                </a:cxn>
                <a:cxn ang="0">
                  <a:pos x="78" y="72"/>
                </a:cxn>
                <a:cxn ang="0">
                  <a:pos x="74" y="82"/>
                </a:cxn>
                <a:cxn ang="0">
                  <a:pos x="72" y="92"/>
                </a:cxn>
                <a:cxn ang="0">
                  <a:pos x="58" y="158"/>
                </a:cxn>
                <a:cxn ang="0">
                  <a:pos x="0" y="158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144" h="158">
                  <a:moveTo>
                    <a:pt x="30" y="4"/>
                  </a:moveTo>
                  <a:lnTo>
                    <a:pt x="90" y="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94" y="18"/>
                  </a:lnTo>
                  <a:lnTo>
                    <a:pt x="100" y="12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14" y="4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34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14" y="50"/>
                  </a:lnTo>
                  <a:lnTo>
                    <a:pt x="104" y="52"/>
                  </a:lnTo>
                  <a:lnTo>
                    <a:pt x="96" y="56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72"/>
                  </a:lnTo>
                  <a:lnTo>
                    <a:pt x="74" y="82"/>
                  </a:lnTo>
                  <a:lnTo>
                    <a:pt x="72" y="92"/>
                  </a:lnTo>
                  <a:lnTo>
                    <a:pt x="58" y="158"/>
                  </a:lnTo>
                  <a:lnTo>
                    <a:pt x="0" y="15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7" name="Freeform 87"/>
            <p:cNvSpPr>
              <a:spLocks noEditPoints="1"/>
            </p:cNvSpPr>
            <p:nvPr/>
          </p:nvSpPr>
          <p:spPr bwMode="auto">
            <a:xfrm>
              <a:off x="2623" y="2110"/>
              <a:ext cx="184" cy="164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12" y="58"/>
                </a:cxn>
                <a:cxn ang="0">
                  <a:pos x="24" y="38"/>
                </a:cxn>
                <a:cxn ang="0">
                  <a:pos x="32" y="28"/>
                </a:cxn>
                <a:cxn ang="0">
                  <a:pos x="50" y="14"/>
                </a:cxn>
                <a:cxn ang="0">
                  <a:pos x="60" y="10"/>
                </a:cxn>
                <a:cxn ang="0">
                  <a:pos x="84" y="2"/>
                </a:cxn>
                <a:cxn ang="0">
                  <a:pos x="110" y="0"/>
                </a:cxn>
                <a:cxn ang="0">
                  <a:pos x="132" y="2"/>
                </a:cxn>
                <a:cxn ang="0">
                  <a:pos x="150" y="6"/>
                </a:cxn>
                <a:cxn ang="0">
                  <a:pos x="164" y="16"/>
                </a:cxn>
                <a:cxn ang="0">
                  <a:pos x="176" y="28"/>
                </a:cxn>
                <a:cxn ang="0">
                  <a:pos x="180" y="34"/>
                </a:cxn>
                <a:cxn ang="0">
                  <a:pos x="184" y="52"/>
                </a:cxn>
                <a:cxn ang="0">
                  <a:pos x="184" y="60"/>
                </a:cxn>
                <a:cxn ang="0">
                  <a:pos x="182" y="80"/>
                </a:cxn>
                <a:cxn ang="0">
                  <a:pos x="166" y="120"/>
                </a:cxn>
                <a:cxn ang="0">
                  <a:pos x="154" y="134"/>
                </a:cxn>
                <a:cxn ang="0">
                  <a:pos x="140" y="146"/>
                </a:cxn>
                <a:cxn ang="0">
                  <a:pos x="108" y="158"/>
                </a:cxn>
                <a:cxn ang="0">
                  <a:pos x="90" y="162"/>
                </a:cxn>
                <a:cxn ang="0">
                  <a:pos x="74" y="164"/>
                </a:cxn>
                <a:cxn ang="0">
                  <a:pos x="34" y="156"/>
                </a:cxn>
                <a:cxn ang="0">
                  <a:pos x="20" y="146"/>
                </a:cxn>
                <a:cxn ang="0">
                  <a:pos x="10" y="134"/>
                </a:cxn>
                <a:cxn ang="0">
                  <a:pos x="2" y="120"/>
                </a:cxn>
                <a:cxn ang="0">
                  <a:pos x="0" y="10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24" y="80"/>
                </a:cxn>
                <a:cxn ang="0">
                  <a:pos x="126" y="62"/>
                </a:cxn>
                <a:cxn ang="0">
                  <a:pos x="120" y="40"/>
                </a:cxn>
                <a:cxn ang="0">
                  <a:pos x="104" y="32"/>
                </a:cxn>
                <a:cxn ang="0">
                  <a:pos x="94" y="34"/>
                </a:cxn>
                <a:cxn ang="0">
                  <a:pos x="80" y="44"/>
                </a:cxn>
                <a:cxn ang="0">
                  <a:pos x="70" y="60"/>
                </a:cxn>
                <a:cxn ang="0">
                  <a:pos x="62" y="86"/>
                </a:cxn>
                <a:cxn ang="0">
                  <a:pos x="60" y="102"/>
                </a:cxn>
                <a:cxn ang="0">
                  <a:pos x="66" y="122"/>
                </a:cxn>
                <a:cxn ang="0">
                  <a:pos x="82" y="130"/>
                </a:cxn>
                <a:cxn ang="0">
                  <a:pos x="90" y="128"/>
                </a:cxn>
                <a:cxn ang="0">
                  <a:pos x="102" y="122"/>
                </a:cxn>
                <a:cxn ang="0">
                  <a:pos x="112" y="110"/>
                </a:cxn>
                <a:cxn ang="0">
                  <a:pos x="124" y="80"/>
                </a:cxn>
                <a:cxn ang="0">
                  <a:pos x="124" y="80"/>
                </a:cxn>
              </a:cxnLst>
              <a:rect l="0" t="0" r="r" b="b"/>
              <a:pathLst>
                <a:path w="184" h="164">
                  <a:moveTo>
                    <a:pt x="4" y="80"/>
                  </a:moveTo>
                  <a:lnTo>
                    <a:pt x="4" y="80"/>
                  </a:lnTo>
                  <a:lnTo>
                    <a:pt x="6" y="68"/>
                  </a:lnTo>
                  <a:lnTo>
                    <a:pt x="12" y="58"/>
                  </a:lnTo>
                  <a:lnTo>
                    <a:pt x="16" y="4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2" y="28"/>
                  </a:lnTo>
                  <a:lnTo>
                    <a:pt x="40" y="22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72" y="4"/>
                  </a:lnTo>
                  <a:lnTo>
                    <a:pt x="84" y="2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2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8" y="10"/>
                  </a:lnTo>
                  <a:lnTo>
                    <a:pt x="164" y="16"/>
                  </a:lnTo>
                  <a:lnTo>
                    <a:pt x="170" y="20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80" y="34"/>
                  </a:lnTo>
                  <a:lnTo>
                    <a:pt x="182" y="42"/>
                  </a:lnTo>
                  <a:lnTo>
                    <a:pt x="184" y="52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76" y="102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4" y="134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24" y="154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90" y="162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52" y="162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20" y="146"/>
                  </a:lnTo>
                  <a:lnTo>
                    <a:pt x="14" y="140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2" y="12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close/>
                  <a:moveTo>
                    <a:pt x="124" y="80"/>
                  </a:moveTo>
                  <a:lnTo>
                    <a:pt x="124" y="8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48"/>
                  </a:lnTo>
                  <a:lnTo>
                    <a:pt x="120" y="40"/>
                  </a:lnTo>
                  <a:lnTo>
                    <a:pt x="112" y="3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94" y="34"/>
                  </a:lnTo>
                  <a:lnTo>
                    <a:pt x="86" y="38"/>
                  </a:lnTo>
                  <a:lnTo>
                    <a:pt x="80" y="44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72"/>
                  </a:lnTo>
                  <a:lnTo>
                    <a:pt x="62" y="86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114"/>
                  </a:lnTo>
                  <a:lnTo>
                    <a:pt x="66" y="122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90" y="128"/>
                  </a:lnTo>
                  <a:lnTo>
                    <a:pt x="96" y="126"/>
                  </a:lnTo>
                  <a:lnTo>
                    <a:pt x="102" y="122"/>
                  </a:lnTo>
                  <a:lnTo>
                    <a:pt x="108" y="116"/>
                  </a:lnTo>
                  <a:lnTo>
                    <a:pt x="112" y="110"/>
                  </a:lnTo>
                  <a:lnTo>
                    <a:pt x="118" y="102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8" name="Freeform 88"/>
            <p:cNvSpPr>
              <a:spLocks/>
            </p:cNvSpPr>
            <p:nvPr/>
          </p:nvSpPr>
          <p:spPr bwMode="auto">
            <a:xfrm>
              <a:off x="2823" y="2110"/>
              <a:ext cx="186" cy="15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88" y="14"/>
                </a:cxn>
                <a:cxn ang="0">
                  <a:pos x="88" y="14"/>
                </a:cxn>
                <a:cxn ang="0">
                  <a:pos x="88" y="20"/>
                </a:cxn>
                <a:cxn ang="0">
                  <a:pos x="88" y="20"/>
                </a:cxn>
                <a:cxn ang="0">
                  <a:pos x="100" y="12"/>
                </a:cxn>
                <a:cxn ang="0">
                  <a:pos x="112" y="4"/>
                </a:cxn>
                <a:cxn ang="0">
                  <a:pos x="112" y="4"/>
                </a:cxn>
                <a:cxn ang="0">
                  <a:pos x="124" y="0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50" y="0"/>
                </a:cxn>
                <a:cxn ang="0">
                  <a:pos x="158" y="2"/>
                </a:cxn>
                <a:cxn ang="0">
                  <a:pos x="166" y="6"/>
                </a:cxn>
                <a:cxn ang="0">
                  <a:pos x="172" y="10"/>
                </a:cxn>
                <a:cxn ang="0">
                  <a:pos x="172" y="10"/>
                </a:cxn>
                <a:cxn ang="0">
                  <a:pos x="178" y="16"/>
                </a:cxn>
                <a:cxn ang="0">
                  <a:pos x="184" y="22"/>
                </a:cxn>
                <a:cxn ang="0">
                  <a:pos x="186" y="32"/>
                </a:cxn>
                <a:cxn ang="0">
                  <a:pos x="186" y="42"/>
                </a:cxn>
                <a:cxn ang="0">
                  <a:pos x="186" y="42"/>
                </a:cxn>
                <a:cxn ang="0">
                  <a:pos x="186" y="56"/>
                </a:cxn>
                <a:cxn ang="0">
                  <a:pos x="164" y="158"/>
                </a:cxn>
                <a:cxn ang="0">
                  <a:pos x="106" y="158"/>
                </a:cxn>
                <a:cxn ang="0">
                  <a:pos x="124" y="70"/>
                </a:cxn>
                <a:cxn ang="0">
                  <a:pos x="124" y="70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26" y="48"/>
                </a:cxn>
                <a:cxn ang="0">
                  <a:pos x="122" y="40"/>
                </a:cxn>
                <a:cxn ang="0">
                  <a:pos x="116" y="38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98" y="38"/>
                </a:cxn>
                <a:cxn ang="0">
                  <a:pos x="90" y="44"/>
                </a:cxn>
                <a:cxn ang="0">
                  <a:pos x="90" y="44"/>
                </a:cxn>
                <a:cxn ang="0">
                  <a:pos x="82" y="52"/>
                </a:cxn>
                <a:cxn ang="0">
                  <a:pos x="78" y="64"/>
                </a:cxn>
                <a:cxn ang="0">
                  <a:pos x="58" y="158"/>
                </a:cxn>
                <a:cxn ang="0">
                  <a:pos x="0" y="158"/>
                </a:cxn>
                <a:cxn ang="0">
                  <a:pos x="24" y="42"/>
                </a:cxn>
                <a:cxn ang="0">
                  <a:pos x="24" y="4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186" h="158">
                  <a:moveTo>
                    <a:pt x="30" y="4"/>
                  </a:moveTo>
                  <a:lnTo>
                    <a:pt x="90" y="4"/>
                  </a:lnTo>
                  <a:lnTo>
                    <a:pt x="90" y="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6" y="6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8" y="16"/>
                  </a:lnTo>
                  <a:lnTo>
                    <a:pt x="184" y="22"/>
                  </a:lnTo>
                  <a:lnTo>
                    <a:pt x="186" y="32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6" y="56"/>
                  </a:lnTo>
                  <a:lnTo>
                    <a:pt x="164" y="158"/>
                  </a:lnTo>
                  <a:lnTo>
                    <a:pt x="106" y="158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48"/>
                  </a:lnTo>
                  <a:lnTo>
                    <a:pt x="122" y="40"/>
                  </a:lnTo>
                  <a:lnTo>
                    <a:pt x="116" y="38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8" y="38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2" y="52"/>
                  </a:lnTo>
                  <a:lnTo>
                    <a:pt x="78" y="64"/>
                  </a:lnTo>
                  <a:lnTo>
                    <a:pt x="58" y="158"/>
                  </a:lnTo>
                  <a:lnTo>
                    <a:pt x="0" y="15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32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89" name="Freeform 89"/>
            <p:cNvSpPr>
              <a:spLocks/>
            </p:cNvSpPr>
            <p:nvPr/>
          </p:nvSpPr>
          <p:spPr bwMode="auto">
            <a:xfrm>
              <a:off x="3303" y="2046"/>
              <a:ext cx="154" cy="220"/>
            </a:xfrm>
            <a:custGeom>
              <a:avLst/>
              <a:gdLst/>
              <a:ahLst/>
              <a:cxnLst>
                <a:cxn ang="0">
                  <a:pos x="122" y="64"/>
                </a:cxn>
                <a:cxn ang="0">
                  <a:pos x="126" y="38"/>
                </a:cxn>
                <a:cxn ang="0">
                  <a:pos x="124" y="34"/>
                </a:cxn>
                <a:cxn ang="0">
                  <a:pos x="118" y="26"/>
                </a:cxn>
                <a:cxn ang="0">
                  <a:pos x="108" y="24"/>
                </a:cxn>
                <a:cxn ang="0">
                  <a:pos x="94" y="26"/>
                </a:cxn>
                <a:cxn ang="0">
                  <a:pos x="84" y="32"/>
                </a:cxn>
                <a:cxn ang="0">
                  <a:pos x="70" y="58"/>
                </a:cxn>
                <a:cxn ang="0">
                  <a:pos x="68" y="68"/>
                </a:cxn>
                <a:cxn ang="0">
                  <a:pos x="72" y="76"/>
                </a:cxn>
                <a:cxn ang="0">
                  <a:pos x="92" y="96"/>
                </a:cxn>
                <a:cxn ang="0">
                  <a:pos x="102" y="106"/>
                </a:cxn>
                <a:cxn ang="0">
                  <a:pos x="118" y="122"/>
                </a:cxn>
                <a:cxn ang="0">
                  <a:pos x="122" y="130"/>
                </a:cxn>
                <a:cxn ang="0">
                  <a:pos x="126" y="148"/>
                </a:cxn>
                <a:cxn ang="0">
                  <a:pos x="124" y="158"/>
                </a:cxn>
                <a:cxn ang="0">
                  <a:pos x="122" y="172"/>
                </a:cxn>
                <a:cxn ang="0">
                  <a:pos x="112" y="192"/>
                </a:cxn>
                <a:cxn ang="0">
                  <a:pos x="96" y="208"/>
                </a:cxn>
                <a:cxn ang="0">
                  <a:pos x="86" y="212"/>
                </a:cxn>
                <a:cxn ang="0">
                  <a:pos x="62" y="220"/>
                </a:cxn>
                <a:cxn ang="0">
                  <a:pos x="50" y="220"/>
                </a:cxn>
                <a:cxn ang="0">
                  <a:pos x="22" y="216"/>
                </a:cxn>
                <a:cxn ang="0">
                  <a:pos x="6" y="206"/>
                </a:cxn>
                <a:cxn ang="0">
                  <a:pos x="2" y="196"/>
                </a:cxn>
                <a:cxn ang="0">
                  <a:pos x="0" y="184"/>
                </a:cxn>
                <a:cxn ang="0">
                  <a:pos x="4" y="158"/>
                </a:cxn>
                <a:cxn ang="0">
                  <a:pos x="34" y="150"/>
                </a:cxn>
                <a:cxn ang="0">
                  <a:pos x="32" y="158"/>
                </a:cxn>
                <a:cxn ang="0">
                  <a:pos x="30" y="182"/>
                </a:cxn>
                <a:cxn ang="0">
                  <a:pos x="32" y="188"/>
                </a:cxn>
                <a:cxn ang="0">
                  <a:pos x="40" y="194"/>
                </a:cxn>
                <a:cxn ang="0">
                  <a:pos x="52" y="196"/>
                </a:cxn>
                <a:cxn ang="0">
                  <a:pos x="60" y="196"/>
                </a:cxn>
                <a:cxn ang="0">
                  <a:pos x="72" y="192"/>
                </a:cxn>
                <a:cxn ang="0">
                  <a:pos x="76" y="186"/>
                </a:cxn>
                <a:cxn ang="0">
                  <a:pos x="92" y="160"/>
                </a:cxn>
                <a:cxn ang="0">
                  <a:pos x="92" y="150"/>
                </a:cxn>
                <a:cxn ang="0">
                  <a:pos x="90" y="140"/>
                </a:cxn>
                <a:cxn ang="0">
                  <a:pos x="72" y="122"/>
                </a:cxn>
                <a:cxn ang="0">
                  <a:pos x="52" y="102"/>
                </a:cxn>
                <a:cxn ang="0">
                  <a:pos x="40" y="86"/>
                </a:cxn>
                <a:cxn ang="0">
                  <a:pos x="36" y="78"/>
                </a:cxn>
                <a:cxn ang="0">
                  <a:pos x="36" y="70"/>
                </a:cxn>
                <a:cxn ang="0">
                  <a:pos x="40" y="48"/>
                </a:cxn>
                <a:cxn ang="0">
                  <a:pos x="44" y="38"/>
                </a:cxn>
                <a:cxn ang="0">
                  <a:pos x="56" y="20"/>
                </a:cxn>
                <a:cxn ang="0">
                  <a:pos x="64" y="12"/>
                </a:cxn>
                <a:cxn ang="0">
                  <a:pos x="84" y="4"/>
                </a:cxn>
                <a:cxn ang="0">
                  <a:pos x="110" y="0"/>
                </a:cxn>
                <a:cxn ang="0">
                  <a:pos x="122" y="2"/>
                </a:cxn>
                <a:cxn ang="0">
                  <a:pos x="142" y="10"/>
                </a:cxn>
                <a:cxn ang="0">
                  <a:pos x="148" y="16"/>
                </a:cxn>
                <a:cxn ang="0">
                  <a:pos x="154" y="40"/>
                </a:cxn>
                <a:cxn ang="0">
                  <a:pos x="154" y="52"/>
                </a:cxn>
                <a:cxn ang="0">
                  <a:pos x="122" y="64"/>
                </a:cxn>
                <a:cxn ang="0">
                  <a:pos x="122" y="64"/>
                </a:cxn>
              </a:cxnLst>
              <a:rect l="0" t="0" r="r" b="b"/>
              <a:pathLst>
                <a:path w="154" h="220">
                  <a:moveTo>
                    <a:pt x="122" y="64"/>
                  </a:moveTo>
                  <a:lnTo>
                    <a:pt x="122" y="64"/>
                  </a:lnTo>
                  <a:lnTo>
                    <a:pt x="126" y="46"/>
                  </a:lnTo>
                  <a:lnTo>
                    <a:pt x="126" y="38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30"/>
                  </a:lnTo>
                  <a:lnTo>
                    <a:pt x="118" y="26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94" y="2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76" y="4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8" y="8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102" y="106"/>
                  </a:lnTo>
                  <a:lnTo>
                    <a:pt x="112" y="114"/>
                  </a:lnTo>
                  <a:lnTo>
                    <a:pt x="118" y="122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4" y="138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24" y="158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18" y="182"/>
                  </a:lnTo>
                  <a:lnTo>
                    <a:pt x="112" y="192"/>
                  </a:lnTo>
                  <a:lnTo>
                    <a:pt x="104" y="200"/>
                  </a:lnTo>
                  <a:lnTo>
                    <a:pt x="96" y="208"/>
                  </a:lnTo>
                  <a:lnTo>
                    <a:pt x="96" y="208"/>
                  </a:lnTo>
                  <a:lnTo>
                    <a:pt x="86" y="212"/>
                  </a:lnTo>
                  <a:lnTo>
                    <a:pt x="74" y="216"/>
                  </a:lnTo>
                  <a:lnTo>
                    <a:pt x="62" y="220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34" y="220"/>
                  </a:lnTo>
                  <a:lnTo>
                    <a:pt x="22" y="216"/>
                  </a:lnTo>
                  <a:lnTo>
                    <a:pt x="12" y="21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2" y="19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4" y="158"/>
                  </a:lnTo>
                  <a:lnTo>
                    <a:pt x="6" y="150"/>
                  </a:lnTo>
                  <a:lnTo>
                    <a:pt x="34" y="150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28" y="176"/>
                  </a:lnTo>
                  <a:lnTo>
                    <a:pt x="30" y="182"/>
                  </a:lnTo>
                  <a:lnTo>
                    <a:pt x="32" y="188"/>
                  </a:lnTo>
                  <a:lnTo>
                    <a:pt x="32" y="188"/>
                  </a:lnTo>
                  <a:lnTo>
                    <a:pt x="34" y="192"/>
                  </a:lnTo>
                  <a:lnTo>
                    <a:pt x="40" y="194"/>
                  </a:lnTo>
                  <a:lnTo>
                    <a:pt x="46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66" y="194"/>
                  </a:lnTo>
                  <a:lnTo>
                    <a:pt x="72" y="19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86" y="17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4" y="132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52" y="102"/>
                  </a:lnTo>
                  <a:lnTo>
                    <a:pt x="44" y="94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6" y="7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6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38"/>
                  </a:lnTo>
                  <a:lnTo>
                    <a:pt x="48" y="28"/>
                  </a:lnTo>
                  <a:lnTo>
                    <a:pt x="56" y="20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74" y="8"/>
                  </a:lnTo>
                  <a:lnTo>
                    <a:pt x="84" y="4"/>
                  </a:lnTo>
                  <a:lnTo>
                    <a:pt x="9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2" y="2"/>
                  </a:lnTo>
                  <a:lnTo>
                    <a:pt x="132" y="4"/>
                  </a:lnTo>
                  <a:lnTo>
                    <a:pt x="142" y="1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2" y="2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52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0" name="Freeform 90"/>
            <p:cNvSpPr>
              <a:spLocks/>
            </p:cNvSpPr>
            <p:nvPr/>
          </p:nvSpPr>
          <p:spPr bwMode="auto">
            <a:xfrm>
              <a:off x="3453" y="2112"/>
              <a:ext cx="110" cy="154"/>
            </a:xfrm>
            <a:custGeom>
              <a:avLst/>
              <a:gdLst/>
              <a:ahLst/>
              <a:cxnLst>
                <a:cxn ang="0">
                  <a:pos x="90" y="112"/>
                </a:cxn>
                <a:cxn ang="0">
                  <a:pos x="88" y="122"/>
                </a:cxn>
                <a:cxn ang="0">
                  <a:pos x="78" y="138"/>
                </a:cxn>
                <a:cxn ang="0">
                  <a:pos x="72" y="144"/>
                </a:cxn>
                <a:cxn ang="0">
                  <a:pos x="56" y="152"/>
                </a:cxn>
                <a:cxn ang="0">
                  <a:pos x="36" y="154"/>
                </a:cxn>
                <a:cxn ang="0">
                  <a:pos x="26" y="154"/>
                </a:cxn>
                <a:cxn ang="0">
                  <a:pos x="10" y="146"/>
                </a:cxn>
                <a:cxn ang="0">
                  <a:pos x="4" y="140"/>
                </a:cxn>
                <a:cxn ang="0">
                  <a:pos x="0" y="122"/>
                </a:cxn>
                <a:cxn ang="0">
                  <a:pos x="2" y="110"/>
                </a:cxn>
                <a:cxn ang="0">
                  <a:pos x="18" y="52"/>
                </a:cxn>
                <a:cxn ang="0">
                  <a:pos x="22" y="38"/>
                </a:cxn>
                <a:cxn ang="0">
                  <a:pos x="32" y="18"/>
                </a:cxn>
                <a:cxn ang="0">
                  <a:pos x="40" y="12"/>
                </a:cxn>
                <a:cxn ang="0">
                  <a:pos x="54" y="2"/>
                </a:cxn>
                <a:cxn ang="0">
                  <a:pos x="72" y="0"/>
                </a:cxn>
                <a:cxn ang="0">
                  <a:pos x="84" y="0"/>
                </a:cxn>
                <a:cxn ang="0">
                  <a:pos x="100" y="6"/>
                </a:cxn>
                <a:cxn ang="0">
                  <a:pos x="106" y="12"/>
                </a:cxn>
                <a:cxn ang="0">
                  <a:pos x="110" y="32"/>
                </a:cxn>
                <a:cxn ang="0">
                  <a:pos x="110" y="40"/>
                </a:cxn>
                <a:cxn ang="0">
                  <a:pos x="82" y="48"/>
                </a:cxn>
                <a:cxn ang="0">
                  <a:pos x="84" y="36"/>
                </a:cxn>
                <a:cxn ang="0">
                  <a:pos x="84" y="26"/>
                </a:cxn>
                <a:cxn ang="0">
                  <a:pos x="80" y="20"/>
                </a:cxn>
                <a:cxn ang="0">
                  <a:pos x="72" y="18"/>
                </a:cxn>
                <a:cxn ang="0">
                  <a:pos x="58" y="26"/>
                </a:cxn>
                <a:cxn ang="0">
                  <a:pos x="52" y="38"/>
                </a:cxn>
                <a:cxn ang="0">
                  <a:pos x="32" y="100"/>
                </a:cxn>
                <a:cxn ang="0">
                  <a:pos x="28" y="116"/>
                </a:cxn>
                <a:cxn ang="0">
                  <a:pos x="28" y="128"/>
                </a:cxn>
                <a:cxn ang="0">
                  <a:pos x="32" y="134"/>
                </a:cxn>
                <a:cxn ang="0">
                  <a:pos x="40" y="136"/>
                </a:cxn>
                <a:cxn ang="0">
                  <a:pos x="48" y="134"/>
                </a:cxn>
                <a:cxn ang="0">
                  <a:pos x="54" y="130"/>
                </a:cxn>
                <a:cxn ang="0">
                  <a:pos x="62" y="112"/>
                </a:cxn>
                <a:cxn ang="0">
                  <a:pos x="92" y="106"/>
                </a:cxn>
                <a:cxn ang="0">
                  <a:pos x="92" y="106"/>
                </a:cxn>
              </a:cxnLst>
              <a:rect l="0" t="0" r="r" b="b"/>
              <a:pathLst>
                <a:path w="110" h="154">
                  <a:moveTo>
                    <a:pt x="92" y="106"/>
                  </a:moveTo>
                  <a:lnTo>
                    <a:pt x="90" y="112"/>
                  </a:lnTo>
                  <a:lnTo>
                    <a:pt x="90" y="112"/>
                  </a:lnTo>
                  <a:lnTo>
                    <a:pt x="88" y="122"/>
                  </a:lnTo>
                  <a:lnTo>
                    <a:pt x="84" y="132"/>
                  </a:lnTo>
                  <a:lnTo>
                    <a:pt x="78" y="138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6" y="148"/>
                  </a:lnTo>
                  <a:lnTo>
                    <a:pt x="56" y="152"/>
                  </a:lnTo>
                  <a:lnTo>
                    <a:pt x="48" y="154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26" y="154"/>
                  </a:lnTo>
                  <a:lnTo>
                    <a:pt x="16" y="150"/>
                  </a:lnTo>
                  <a:lnTo>
                    <a:pt x="10" y="146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6" y="9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3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10" y="20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108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4" y="3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2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2" y="38"/>
                  </a:lnTo>
                  <a:lnTo>
                    <a:pt x="46" y="54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8" y="11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30" y="130"/>
                  </a:lnTo>
                  <a:lnTo>
                    <a:pt x="32" y="134"/>
                  </a:lnTo>
                  <a:lnTo>
                    <a:pt x="36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8" y="134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8" y="122"/>
                  </a:lnTo>
                  <a:lnTo>
                    <a:pt x="62" y="112"/>
                  </a:lnTo>
                  <a:lnTo>
                    <a:pt x="6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1" name="Freeform 91"/>
            <p:cNvSpPr>
              <a:spLocks/>
            </p:cNvSpPr>
            <p:nvPr/>
          </p:nvSpPr>
          <p:spPr bwMode="auto">
            <a:xfrm>
              <a:off x="3563" y="2050"/>
              <a:ext cx="128" cy="21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6" y="0"/>
                </a:cxn>
                <a:cxn ang="0">
                  <a:pos x="90" y="0"/>
                </a:cxn>
                <a:cxn ang="0">
                  <a:pos x="68" y="76"/>
                </a:cxn>
                <a:cxn ang="0">
                  <a:pos x="68" y="76"/>
                </a:cxn>
                <a:cxn ang="0">
                  <a:pos x="74" y="70"/>
                </a:cxn>
                <a:cxn ang="0">
                  <a:pos x="84" y="64"/>
                </a:cxn>
                <a:cxn ang="0">
                  <a:pos x="92" y="62"/>
                </a:cxn>
                <a:cxn ang="0">
                  <a:pos x="102" y="62"/>
                </a:cxn>
                <a:cxn ang="0">
                  <a:pos x="102" y="62"/>
                </a:cxn>
                <a:cxn ang="0">
                  <a:pos x="108" y="62"/>
                </a:cxn>
                <a:cxn ang="0">
                  <a:pos x="116" y="64"/>
                </a:cxn>
                <a:cxn ang="0">
                  <a:pos x="120" y="68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28" y="78"/>
                </a:cxn>
                <a:cxn ang="0">
                  <a:pos x="128" y="86"/>
                </a:cxn>
                <a:cxn ang="0">
                  <a:pos x="128" y="94"/>
                </a:cxn>
                <a:cxn ang="0">
                  <a:pos x="126" y="102"/>
                </a:cxn>
                <a:cxn ang="0">
                  <a:pos x="94" y="212"/>
                </a:cxn>
                <a:cxn ang="0">
                  <a:pos x="80" y="212"/>
                </a:cxn>
                <a:cxn ang="0">
                  <a:pos x="66" y="212"/>
                </a:cxn>
                <a:cxn ang="0">
                  <a:pos x="98" y="104"/>
                </a:cxn>
                <a:cxn ang="0">
                  <a:pos x="98" y="104"/>
                </a:cxn>
                <a:cxn ang="0">
                  <a:pos x="100" y="94"/>
                </a:cxn>
                <a:cxn ang="0">
                  <a:pos x="100" y="86"/>
                </a:cxn>
                <a:cxn ang="0">
                  <a:pos x="100" y="86"/>
                </a:cxn>
                <a:cxn ang="0">
                  <a:pos x="96" y="82"/>
                </a:cxn>
                <a:cxn ang="0">
                  <a:pos x="88" y="80"/>
                </a:cxn>
                <a:cxn ang="0">
                  <a:pos x="88" y="80"/>
                </a:cxn>
                <a:cxn ang="0">
                  <a:pos x="82" y="80"/>
                </a:cxn>
                <a:cxn ang="0">
                  <a:pos x="78" y="82"/>
                </a:cxn>
                <a:cxn ang="0">
                  <a:pos x="72" y="86"/>
                </a:cxn>
                <a:cxn ang="0">
                  <a:pos x="68" y="92"/>
                </a:cxn>
                <a:cxn ang="0">
                  <a:pos x="68" y="92"/>
                </a:cxn>
                <a:cxn ang="0">
                  <a:pos x="60" y="106"/>
                </a:cxn>
                <a:cxn ang="0">
                  <a:pos x="52" y="130"/>
                </a:cxn>
                <a:cxn ang="0">
                  <a:pos x="28" y="212"/>
                </a:cxn>
                <a:cxn ang="0">
                  <a:pos x="14" y="212"/>
                </a:cxn>
                <a:cxn ang="0">
                  <a:pos x="0" y="212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28" h="212">
                  <a:moveTo>
                    <a:pt x="62" y="0"/>
                  </a:moveTo>
                  <a:lnTo>
                    <a:pt x="76" y="0"/>
                  </a:lnTo>
                  <a:lnTo>
                    <a:pt x="90" y="0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4" y="70"/>
                  </a:lnTo>
                  <a:lnTo>
                    <a:pt x="84" y="64"/>
                  </a:lnTo>
                  <a:lnTo>
                    <a:pt x="92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8" y="62"/>
                  </a:lnTo>
                  <a:lnTo>
                    <a:pt x="116" y="64"/>
                  </a:lnTo>
                  <a:lnTo>
                    <a:pt x="120" y="68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28" y="78"/>
                  </a:lnTo>
                  <a:lnTo>
                    <a:pt x="128" y="86"/>
                  </a:lnTo>
                  <a:lnTo>
                    <a:pt x="128" y="94"/>
                  </a:lnTo>
                  <a:lnTo>
                    <a:pt x="126" y="102"/>
                  </a:lnTo>
                  <a:lnTo>
                    <a:pt x="94" y="212"/>
                  </a:lnTo>
                  <a:lnTo>
                    <a:pt x="80" y="212"/>
                  </a:lnTo>
                  <a:lnTo>
                    <a:pt x="66" y="212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94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96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2" y="8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0" y="106"/>
                  </a:lnTo>
                  <a:lnTo>
                    <a:pt x="52" y="130"/>
                  </a:lnTo>
                  <a:lnTo>
                    <a:pt x="28" y="212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2" name="Freeform 92"/>
            <p:cNvSpPr>
              <a:spLocks/>
            </p:cNvSpPr>
            <p:nvPr/>
          </p:nvSpPr>
          <p:spPr bwMode="auto">
            <a:xfrm>
              <a:off x="3713" y="2114"/>
              <a:ext cx="192" cy="14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26" y="120"/>
                </a:cxn>
                <a:cxn ang="0">
                  <a:pos x="26" y="120"/>
                </a:cxn>
                <a:cxn ang="0">
                  <a:pos x="84" y="0"/>
                </a:cxn>
                <a:cxn ang="0">
                  <a:pos x="102" y="0"/>
                </a:cxn>
                <a:cxn ang="0">
                  <a:pos x="120" y="0"/>
                </a:cxn>
                <a:cxn ang="0">
                  <a:pos x="108" y="118"/>
                </a:cxn>
                <a:cxn ang="0">
                  <a:pos x="108" y="118"/>
                </a:cxn>
                <a:cxn ang="0">
                  <a:pos x="166" y="0"/>
                </a:cxn>
                <a:cxn ang="0">
                  <a:pos x="180" y="0"/>
                </a:cxn>
                <a:cxn ang="0">
                  <a:pos x="192" y="0"/>
                </a:cxn>
                <a:cxn ang="0">
                  <a:pos x="118" y="148"/>
                </a:cxn>
                <a:cxn ang="0">
                  <a:pos x="100" y="148"/>
                </a:cxn>
                <a:cxn ang="0">
                  <a:pos x="82" y="148"/>
                </a:cxn>
                <a:cxn ang="0">
                  <a:pos x="94" y="34"/>
                </a:cxn>
                <a:cxn ang="0">
                  <a:pos x="92" y="34"/>
                </a:cxn>
                <a:cxn ang="0">
                  <a:pos x="36" y="148"/>
                </a:cxn>
                <a:cxn ang="0">
                  <a:pos x="18" y="148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48"/>
                </a:cxn>
              </a:cxnLst>
              <a:rect l="0" t="0" r="r" b="b"/>
              <a:pathLst>
                <a:path w="192" h="148">
                  <a:moveTo>
                    <a:pt x="0" y="148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66" y="0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118" y="148"/>
                  </a:lnTo>
                  <a:lnTo>
                    <a:pt x="100" y="148"/>
                  </a:lnTo>
                  <a:lnTo>
                    <a:pt x="82" y="148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36" y="148"/>
                  </a:lnTo>
                  <a:lnTo>
                    <a:pt x="18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3" name="Freeform 93"/>
            <p:cNvSpPr>
              <a:spLocks noEditPoints="1"/>
            </p:cNvSpPr>
            <p:nvPr/>
          </p:nvSpPr>
          <p:spPr bwMode="auto">
            <a:xfrm>
              <a:off x="3897" y="2112"/>
              <a:ext cx="116" cy="154"/>
            </a:xfrm>
            <a:custGeom>
              <a:avLst/>
              <a:gdLst/>
              <a:ahLst/>
              <a:cxnLst>
                <a:cxn ang="0">
                  <a:pos x="38" y="154"/>
                </a:cxn>
                <a:cxn ang="0">
                  <a:pos x="18" y="150"/>
                </a:cxn>
                <a:cxn ang="0">
                  <a:pos x="4" y="140"/>
                </a:cxn>
                <a:cxn ang="0">
                  <a:pos x="2" y="130"/>
                </a:cxn>
                <a:cxn ang="0">
                  <a:pos x="0" y="120"/>
                </a:cxn>
                <a:cxn ang="0">
                  <a:pos x="4" y="96"/>
                </a:cxn>
                <a:cxn ang="0">
                  <a:pos x="16" y="58"/>
                </a:cxn>
                <a:cxn ang="0">
                  <a:pos x="26" y="30"/>
                </a:cxn>
                <a:cxn ang="0">
                  <a:pos x="38" y="12"/>
                </a:cxn>
                <a:cxn ang="0">
                  <a:pos x="46" y="6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100" y="2"/>
                </a:cxn>
                <a:cxn ang="0">
                  <a:pos x="112" y="14"/>
                </a:cxn>
                <a:cxn ang="0">
                  <a:pos x="114" y="22"/>
                </a:cxn>
                <a:cxn ang="0">
                  <a:pos x="116" y="32"/>
                </a:cxn>
                <a:cxn ang="0">
                  <a:pos x="112" y="58"/>
                </a:cxn>
                <a:cxn ang="0">
                  <a:pos x="36" y="86"/>
                </a:cxn>
                <a:cxn ang="0">
                  <a:pos x="32" y="96"/>
                </a:cxn>
                <a:cxn ang="0">
                  <a:pos x="28" y="128"/>
                </a:cxn>
                <a:cxn ang="0">
                  <a:pos x="30" y="130"/>
                </a:cxn>
                <a:cxn ang="0">
                  <a:pos x="36" y="134"/>
                </a:cxn>
                <a:cxn ang="0">
                  <a:pos x="42" y="136"/>
                </a:cxn>
                <a:cxn ang="0">
                  <a:pos x="58" y="128"/>
                </a:cxn>
                <a:cxn ang="0">
                  <a:pos x="64" y="120"/>
                </a:cxn>
                <a:cxn ang="0">
                  <a:pos x="94" y="108"/>
                </a:cxn>
                <a:cxn ang="0">
                  <a:pos x="92" y="120"/>
                </a:cxn>
                <a:cxn ang="0">
                  <a:pos x="82" y="138"/>
                </a:cxn>
                <a:cxn ang="0">
                  <a:pos x="76" y="144"/>
                </a:cxn>
                <a:cxn ang="0">
                  <a:pos x="62" y="152"/>
                </a:cxn>
                <a:cxn ang="0">
                  <a:pos x="38" y="154"/>
                </a:cxn>
                <a:cxn ang="0">
                  <a:pos x="38" y="154"/>
                </a:cxn>
                <a:cxn ang="0">
                  <a:pos x="80" y="68"/>
                </a:cxn>
                <a:cxn ang="0">
                  <a:pos x="84" y="58"/>
                </a:cxn>
                <a:cxn ang="0">
                  <a:pos x="88" y="26"/>
                </a:cxn>
                <a:cxn ang="0">
                  <a:pos x="86" y="22"/>
                </a:cxn>
                <a:cxn ang="0">
                  <a:pos x="80" y="18"/>
                </a:cxn>
                <a:cxn ang="0">
                  <a:pos x="74" y="18"/>
                </a:cxn>
                <a:cxn ang="0">
                  <a:pos x="56" y="28"/>
                </a:cxn>
                <a:cxn ang="0">
                  <a:pos x="50" y="40"/>
                </a:cxn>
                <a:cxn ang="0">
                  <a:pos x="40" y="68"/>
                </a:cxn>
                <a:cxn ang="0">
                  <a:pos x="80" y="68"/>
                </a:cxn>
              </a:cxnLst>
              <a:rect l="0" t="0" r="r" b="b"/>
              <a:pathLst>
                <a:path w="116" h="154">
                  <a:moveTo>
                    <a:pt x="38" y="154"/>
                  </a:moveTo>
                  <a:lnTo>
                    <a:pt x="38" y="154"/>
                  </a:lnTo>
                  <a:lnTo>
                    <a:pt x="28" y="154"/>
                  </a:lnTo>
                  <a:lnTo>
                    <a:pt x="18" y="150"/>
                  </a:lnTo>
                  <a:lnTo>
                    <a:pt x="10" y="146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0" y="42"/>
                  </a:lnTo>
                  <a:lnTo>
                    <a:pt x="26" y="30"/>
                  </a:lnTo>
                  <a:lnTo>
                    <a:pt x="32" y="2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0" y="2"/>
                  </a:lnTo>
                  <a:lnTo>
                    <a:pt x="106" y="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4" y="22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4" y="44"/>
                  </a:lnTo>
                  <a:lnTo>
                    <a:pt x="112" y="58"/>
                  </a:lnTo>
                  <a:lnTo>
                    <a:pt x="102" y="86"/>
                  </a:lnTo>
                  <a:lnTo>
                    <a:pt x="36" y="8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8" y="11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30" y="130"/>
                  </a:lnTo>
                  <a:lnTo>
                    <a:pt x="32" y="134"/>
                  </a:lnTo>
                  <a:lnTo>
                    <a:pt x="36" y="134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50" y="134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64" y="120"/>
                  </a:lnTo>
                  <a:lnTo>
                    <a:pt x="68" y="10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20"/>
                  </a:lnTo>
                  <a:lnTo>
                    <a:pt x="88" y="130"/>
                  </a:lnTo>
                  <a:lnTo>
                    <a:pt x="82" y="138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0" y="148"/>
                  </a:lnTo>
                  <a:lnTo>
                    <a:pt x="62" y="152"/>
                  </a:lnTo>
                  <a:lnTo>
                    <a:pt x="50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close/>
                  <a:moveTo>
                    <a:pt x="80" y="68"/>
                  </a:moveTo>
                  <a:lnTo>
                    <a:pt x="84" y="58"/>
                  </a:lnTo>
                  <a:lnTo>
                    <a:pt x="84" y="58"/>
                  </a:lnTo>
                  <a:lnTo>
                    <a:pt x="88" y="3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22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4" y="20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40"/>
                  </a:lnTo>
                  <a:lnTo>
                    <a:pt x="44" y="58"/>
                  </a:lnTo>
                  <a:lnTo>
                    <a:pt x="4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4" name="Freeform 94"/>
            <p:cNvSpPr>
              <a:spLocks noEditPoints="1"/>
            </p:cNvSpPr>
            <p:nvPr/>
          </p:nvSpPr>
          <p:spPr bwMode="auto">
            <a:xfrm>
              <a:off x="4007" y="2050"/>
              <a:ext cx="90" cy="212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58" y="64"/>
                </a:cxn>
                <a:cxn ang="0">
                  <a:pos x="72" y="64"/>
                </a:cxn>
                <a:cxn ang="0">
                  <a:pos x="28" y="212"/>
                </a:cxn>
                <a:cxn ang="0">
                  <a:pos x="14" y="212"/>
                </a:cxn>
                <a:cxn ang="0">
                  <a:pos x="0" y="212"/>
                </a:cxn>
                <a:cxn ang="0">
                  <a:pos x="44" y="64"/>
                </a:cxn>
                <a:cxn ang="0">
                  <a:pos x="44" y="64"/>
                </a:cxn>
                <a:cxn ang="0">
                  <a:pos x="44" y="64"/>
                </a:cxn>
                <a:cxn ang="0">
                  <a:pos x="62" y="0"/>
                </a:cxn>
                <a:cxn ang="0">
                  <a:pos x="90" y="0"/>
                </a:cxn>
                <a:cxn ang="0">
                  <a:pos x="82" y="30"/>
                </a:cxn>
                <a:cxn ang="0">
                  <a:pos x="52" y="3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90" h="212">
                  <a:moveTo>
                    <a:pt x="44" y="64"/>
                  </a:moveTo>
                  <a:lnTo>
                    <a:pt x="58" y="64"/>
                  </a:lnTo>
                  <a:lnTo>
                    <a:pt x="72" y="64"/>
                  </a:lnTo>
                  <a:lnTo>
                    <a:pt x="28" y="212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close/>
                  <a:moveTo>
                    <a:pt x="62" y="0"/>
                  </a:moveTo>
                  <a:lnTo>
                    <a:pt x="90" y="0"/>
                  </a:lnTo>
                  <a:lnTo>
                    <a:pt x="82" y="30"/>
                  </a:lnTo>
                  <a:lnTo>
                    <a:pt x="52" y="3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5" name="Freeform 95"/>
            <p:cNvSpPr>
              <a:spLocks/>
            </p:cNvSpPr>
            <p:nvPr/>
          </p:nvSpPr>
          <p:spPr bwMode="auto">
            <a:xfrm>
              <a:off x="4061" y="2114"/>
              <a:ext cx="122" cy="148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84" y="26"/>
                </a:cxn>
                <a:cxn ang="0">
                  <a:pos x="90" y="20"/>
                </a:cxn>
                <a:cxn ang="0">
                  <a:pos x="38" y="20"/>
                </a:cxn>
                <a:cxn ang="0">
                  <a:pos x="40" y="10"/>
                </a:cxn>
                <a:cxn ang="0">
                  <a:pos x="44" y="0"/>
                </a:cxn>
                <a:cxn ang="0">
                  <a:pos x="122" y="0"/>
                </a:cxn>
                <a:cxn ang="0">
                  <a:pos x="118" y="14"/>
                </a:cxn>
                <a:cxn ang="0">
                  <a:pos x="114" y="26"/>
                </a:cxn>
                <a:cxn ang="0">
                  <a:pos x="38" y="124"/>
                </a:cxn>
                <a:cxn ang="0">
                  <a:pos x="34" y="130"/>
                </a:cxn>
                <a:cxn ang="0">
                  <a:pos x="84" y="130"/>
                </a:cxn>
                <a:cxn ang="0">
                  <a:pos x="82" y="140"/>
                </a:cxn>
                <a:cxn ang="0">
                  <a:pos x="80" y="148"/>
                </a:cxn>
                <a:cxn ang="0">
                  <a:pos x="0" y="148"/>
                </a:cxn>
                <a:cxn ang="0">
                  <a:pos x="4" y="136"/>
                </a:cxn>
                <a:cxn ang="0">
                  <a:pos x="8" y="124"/>
                </a:cxn>
                <a:cxn ang="0">
                  <a:pos x="8" y="124"/>
                </a:cxn>
                <a:cxn ang="0">
                  <a:pos x="8" y="124"/>
                </a:cxn>
              </a:cxnLst>
              <a:rect l="0" t="0" r="r" b="b"/>
              <a:pathLst>
                <a:path w="122" h="148">
                  <a:moveTo>
                    <a:pt x="8" y="124"/>
                  </a:moveTo>
                  <a:lnTo>
                    <a:pt x="84" y="26"/>
                  </a:lnTo>
                  <a:lnTo>
                    <a:pt x="90" y="20"/>
                  </a:lnTo>
                  <a:lnTo>
                    <a:pt x="38" y="20"/>
                  </a:lnTo>
                  <a:lnTo>
                    <a:pt x="40" y="10"/>
                  </a:lnTo>
                  <a:lnTo>
                    <a:pt x="44" y="0"/>
                  </a:lnTo>
                  <a:lnTo>
                    <a:pt x="122" y="0"/>
                  </a:lnTo>
                  <a:lnTo>
                    <a:pt x="118" y="14"/>
                  </a:lnTo>
                  <a:lnTo>
                    <a:pt x="114" y="26"/>
                  </a:lnTo>
                  <a:lnTo>
                    <a:pt x="38" y="124"/>
                  </a:lnTo>
                  <a:lnTo>
                    <a:pt x="34" y="130"/>
                  </a:lnTo>
                  <a:lnTo>
                    <a:pt x="84" y="130"/>
                  </a:lnTo>
                  <a:lnTo>
                    <a:pt x="82" y="140"/>
                  </a:lnTo>
                  <a:lnTo>
                    <a:pt x="80" y="148"/>
                  </a:lnTo>
                  <a:lnTo>
                    <a:pt x="0" y="148"/>
                  </a:lnTo>
                  <a:lnTo>
                    <a:pt x="4" y="136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6" name="Freeform 96"/>
            <p:cNvSpPr>
              <a:spLocks/>
            </p:cNvSpPr>
            <p:nvPr/>
          </p:nvSpPr>
          <p:spPr bwMode="auto">
            <a:xfrm>
              <a:off x="3033" y="2046"/>
              <a:ext cx="270" cy="222"/>
            </a:xfrm>
            <a:custGeom>
              <a:avLst/>
              <a:gdLst/>
              <a:ahLst/>
              <a:cxnLst>
                <a:cxn ang="0">
                  <a:pos x="222" y="222"/>
                </a:cxn>
                <a:cxn ang="0">
                  <a:pos x="0" y="222"/>
                </a:cxn>
                <a:cxn ang="0">
                  <a:pos x="48" y="0"/>
                </a:cxn>
                <a:cxn ang="0">
                  <a:pos x="270" y="0"/>
                </a:cxn>
                <a:cxn ang="0">
                  <a:pos x="222" y="222"/>
                </a:cxn>
                <a:cxn ang="0">
                  <a:pos x="222" y="222"/>
                </a:cxn>
                <a:cxn ang="0">
                  <a:pos x="222" y="222"/>
                </a:cxn>
              </a:cxnLst>
              <a:rect l="0" t="0" r="r" b="b"/>
              <a:pathLst>
                <a:path w="270" h="222">
                  <a:moveTo>
                    <a:pt x="222" y="222"/>
                  </a:moveTo>
                  <a:lnTo>
                    <a:pt x="0" y="222"/>
                  </a:lnTo>
                  <a:lnTo>
                    <a:pt x="48" y="0"/>
                  </a:lnTo>
                  <a:lnTo>
                    <a:pt x="270" y="0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897" name="Freeform 97"/>
            <p:cNvSpPr>
              <a:spLocks/>
            </p:cNvSpPr>
            <p:nvPr/>
          </p:nvSpPr>
          <p:spPr bwMode="auto">
            <a:xfrm>
              <a:off x="3077" y="2072"/>
              <a:ext cx="182" cy="170"/>
            </a:xfrm>
            <a:custGeom>
              <a:avLst/>
              <a:gdLst/>
              <a:ahLst/>
              <a:cxnLst>
                <a:cxn ang="0">
                  <a:pos x="182" y="60"/>
                </a:cxn>
                <a:cxn ang="0">
                  <a:pos x="122" y="60"/>
                </a:cxn>
                <a:cxn ang="0">
                  <a:pos x="136" y="0"/>
                </a:cxn>
                <a:cxn ang="0">
                  <a:pos x="84" y="0"/>
                </a:cxn>
                <a:cxn ang="0">
                  <a:pos x="72" y="60"/>
                </a:cxn>
                <a:cxn ang="0">
                  <a:pos x="12" y="60"/>
                </a:cxn>
                <a:cxn ang="0">
                  <a:pos x="0" y="112"/>
                </a:cxn>
                <a:cxn ang="0">
                  <a:pos x="60" y="112"/>
                </a:cxn>
                <a:cxn ang="0">
                  <a:pos x="48" y="170"/>
                </a:cxn>
                <a:cxn ang="0">
                  <a:pos x="98" y="170"/>
                </a:cxn>
                <a:cxn ang="0">
                  <a:pos x="112" y="112"/>
                </a:cxn>
                <a:cxn ang="0">
                  <a:pos x="172" y="112"/>
                </a:cxn>
                <a:cxn ang="0">
                  <a:pos x="182" y="60"/>
                </a:cxn>
                <a:cxn ang="0">
                  <a:pos x="182" y="60"/>
                </a:cxn>
                <a:cxn ang="0">
                  <a:pos x="182" y="60"/>
                </a:cxn>
              </a:cxnLst>
              <a:rect l="0" t="0" r="r" b="b"/>
              <a:pathLst>
                <a:path w="182" h="170">
                  <a:moveTo>
                    <a:pt x="182" y="60"/>
                  </a:moveTo>
                  <a:lnTo>
                    <a:pt x="122" y="60"/>
                  </a:lnTo>
                  <a:lnTo>
                    <a:pt x="136" y="0"/>
                  </a:lnTo>
                  <a:lnTo>
                    <a:pt x="84" y="0"/>
                  </a:lnTo>
                  <a:lnTo>
                    <a:pt x="72" y="60"/>
                  </a:lnTo>
                  <a:lnTo>
                    <a:pt x="12" y="60"/>
                  </a:lnTo>
                  <a:lnTo>
                    <a:pt x="0" y="112"/>
                  </a:lnTo>
                  <a:lnTo>
                    <a:pt x="60" y="112"/>
                  </a:lnTo>
                  <a:lnTo>
                    <a:pt x="48" y="170"/>
                  </a:lnTo>
                  <a:lnTo>
                    <a:pt x="98" y="170"/>
                  </a:lnTo>
                  <a:lnTo>
                    <a:pt x="112" y="112"/>
                  </a:lnTo>
                  <a:lnTo>
                    <a:pt x="172" y="112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0928" name="Group 128"/>
          <p:cNvGrpSpPr>
            <a:grpSpLocks noChangeAspect="1"/>
          </p:cNvGrpSpPr>
          <p:nvPr/>
        </p:nvGrpSpPr>
        <p:grpSpPr bwMode="auto">
          <a:xfrm>
            <a:off x="6154860" y="2872577"/>
            <a:ext cx="2160587" cy="233362"/>
            <a:chOff x="2125" y="2078"/>
            <a:chExt cx="1509" cy="163"/>
          </a:xfrm>
        </p:grpSpPr>
        <p:sp>
          <p:nvSpPr>
            <p:cNvPr id="460929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2125" y="2078"/>
              <a:ext cx="15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0" name="Freeform 130"/>
            <p:cNvSpPr>
              <a:spLocks/>
            </p:cNvSpPr>
            <p:nvPr/>
          </p:nvSpPr>
          <p:spPr bwMode="auto">
            <a:xfrm>
              <a:off x="2127" y="2083"/>
              <a:ext cx="673" cy="153"/>
            </a:xfrm>
            <a:custGeom>
              <a:avLst/>
              <a:gdLst/>
              <a:ahLst/>
              <a:cxnLst>
                <a:cxn ang="0">
                  <a:pos x="673" y="153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673" y="0"/>
                </a:cxn>
                <a:cxn ang="0">
                  <a:pos x="673" y="153"/>
                </a:cxn>
                <a:cxn ang="0">
                  <a:pos x="673" y="153"/>
                </a:cxn>
              </a:cxnLst>
              <a:rect l="0" t="0" r="r" b="b"/>
              <a:pathLst>
                <a:path w="673" h="153">
                  <a:moveTo>
                    <a:pt x="673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673" y="0"/>
                  </a:lnTo>
                  <a:lnTo>
                    <a:pt x="673" y="153"/>
                  </a:lnTo>
                  <a:lnTo>
                    <a:pt x="673" y="1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1" name="Freeform 131"/>
            <p:cNvSpPr>
              <a:spLocks noEditPoints="1"/>
            </p:cNvSpPr>
            <p:nvPr/>
          </p:nvSpPr>
          <p:spPr bwMode="auto">
            <a:xfrm>
              <a:off x="2165" y="2121"/>
              <a:ext cx="598" cy="78"/>
            </a:xfrm>
            <a:custGeom>
              <a:avLst/>
              <a:gdLst/>
              <a:ahLst/>
              <a:cxnLst>
                <a:cxn ang="0">
                  <a:pos x="126" y="21"/>
                </a:cxn>
                <a:cxn ang="0">
                  <a:pos x="101" y="33"/>
                </a:cxn>
                <a:cxn ang="0">
                  <a:pos x="113" y="2"/>
                </a:cxn>
                <a:cxn ang="0">
                  <a:pos x="121" y="2"/>
                </a:cxn>
                <a:cxn ang="0">
                  <a:pos x="133" y="33"/>
                </a:cxn>
                <a:cxn ang="0">
                  <a:pos x="113" y="27"/>
                </a:cxn>
                <a:cxn ang="0">
                  <a:pos x="186" y="27"/>
                </a:cxn>
                <a:cxn ang="0">
                  <a:pos x="180" y="0"/>
                </a:cxn>
                <a:cxn ang="0">
                  <a:pos x="181" y="32"/>
                </a:cxn>
                <a:cxn ang="0">
                  <a:pos x="211" y="33"/>
                </a:cxn>
                <a:cxn ang="0">
                  <a:pos x="186" y="27"/>
                </a:cxn>
                <a:cxn ang="0">
                  <a:pos x="94" y="11"/>
                </a:cxn>
                <a:cxn ang="0">
                  <a:pos x="55" y="0"/>
                </a:cxn>
                <a:cxn ang="0">
                  <a:pos x="61" y="33"/>
                </a:cxn>
                <a:cxn ang="0">
                  <a:pos x="82" y="6"/>
                </a:cxn>
                <a:cxn ang="0">
                  <a:pos x="82" y="16"/>
                </a:cxn>
                <a:cxn ang="0">
                  <a:pos x="83" y="33"/>
                </a:cxn>
                <a:cxn ang="0">
                  <a:pos x="80" y="22"/>
                </a:cxn>
                <a:cxn ang="0">
                  <a:pos x="17" y="33"/>
                </a:cxn>
                <a:cxn ang="0">
                  <a:pos x="17" y="0"/>
                </a:cxn>
                <a:cxn ang="0">
                  <a:pos x="52" y="16"/>
                </a:cxn>
                <a:cxn ang="0">
                  <a:pos x="17" y="33"/>
                </a:cxn>
                <a:cxn ang="0">
                  <a:pos x="46" y="16"/>
                </a:cxn>
                <a:cxn ang="0">
                  <a:pos x="17" y="6"/>
                </a:cxn>
                <a:cxn ang="0">
                  <a:pos x="17" y="27"/>
                </a:cxn>
                <a:cxn ang="0">
                  <a:pos x="154" y="33"/>
                </a:cxn>
                <a:cxn ang="0">
                  <a:pos x="154" y="0"/>
                </a:cxn>
                <a:cxn ang="0">
                  <a:pos x="173" y="6"/>
                </a:cxn>
                <a:cxn ang="0">
                  <a:pos x="144" y="16"/>
                </a:cxn>
                <a:cxn ang="0">
                  <a:pos x="177" y="27"/>
                </a:cxn>
                <a:cxn ang="0">
                  <a:pos x="154" y="33"/>
                </a:cxn>
                <a:cxn ang="0">
                  <a:pos x="220" y="19"/>
                </a:cxn>
                <a:cxn ang="0">
                  <a:pos x="251" y="14"/>
                </a:cxn>
                <a:cxn ang="0">
                  <a:pos x="230" y="6"/>
                </a:cxn>
                <a:cxn ang="0">
                  <a:pos x="252" y="0"/>
                </a:cxn>
                <a:cxn ang="0">
                  <a:pos x="214" y="16"/>
                </a:cxn>
                <a:cxn ang="0">
                  <a:pos x="249" y="33"/>
                </a:cxn>
                <a:cxn ang="0">
                  <a:pos x="230" y="27"/>
                </a:cxn>
              </a:cxnLst>
              <a:rect l="0" t="0" r="r" b="b"/>
              <a:pathLst>
                <a:path w="253" h="33">
                  <a:moveTo>
                    <a:pt x="109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6" y="0"/>
                    <a:pt x="117" y="0"/>
                  </a:cubicBezTo>
                  <a:cubicBezTo>
                    <a:pt x="119" y="0"/>
                    <a:pt x="120" y="1"/>
                    <a:pt x="121" y="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3" y="27"/>
                    <a:pt x="113" y="27"/>
                    <a:pt x="113" y="27"/>
                  </a:cubicBezTo>
                  <a:lnTo>
                    <a:pt x="109" y="21"/>
                  </a:lnTo>
                  <a:close/>
                  <a:moveTo>
                    <a:pt x="186" y="27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1"/>
                    <a:pt x="181" y="32"/>
                  </a:cubicBezTo>
                  <a:cubicBezTo>
                    <a:pt x="181" y="32"/>
                    <a:pt x="182" y="33"/>
                    <a:pt x="183" y="33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5" y="27"/>
                    <a:pt x="215" y="27"/>
                    <a:pt x="215" y="27"/>
                  </a:cubicBezTo>
                  <a:lnTo>
                    <a:pt x="186" y="27"/>
                  </a:lnTo>
                  <a:close/>
                  <a:moveTo>
                    <a:pt x="83" y="22"/>
                  </a:moveTo>
                  <a:cubicBezTo>
                    <a:pt x="89" y="22"/>
                    <a:pt x="94" y="17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6"/>
                    <a:pt x="87" y="8"/>
                    <a:pt x="87" y="11"/>
                  </a:cubicBezTo>
                  <a:cubicBezTo>
                    <a:pt x="87" y="14"/>
                    <a:pt x="85" y="16"/>
                    <a:pt x="8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3" y="22"/>
                  </a:lnTo>
                  <a:close/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5" y="0"/>
                    <a:pt x="52" y="7"/>
                    <a:pt x="52" y="16"/>
                  </a:cubicBezTo>
                  <a:cubicBezTo>
                    <a:pt x="52" y="25"/>
                    <a:pt x="45" y="33"/>
                    <a:pt x="36" y="33"/>
                  </a:cubicBezTo>
                  <a:lnTo>
                    <a:pt x="17" y="33"/>
                  </a:lnTo>
                  <a:close/>
                  <a:moveTo>
                    <a:pt x="35" y="27"/>
                  </a:moveTo>
                  <a:cubicBezTo>
                    <a:pt x="41" y="27"/>
                    <a:pt x="46" y="22"/>
                    <a:pt x="46" y="16"/>
                  </a:cubicBezTo>
                  <a:cubicBezTo>
                    <a:pt x="46" y="11"/>
                    <a:pt x="41" y="6"/>
                    <a:pt x="3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6"/>
                    <a:pt x="7" y="11"/>
                    <a:pt x="7" y="16"/>
                  </a:cubicBezTo>
                  <a:cubicBezTo>
                    <a:pt x="7" y="22"/>
                    <a:pt x="11" y="27"/>
                    <a:pt x="17" y="27"/>
                  </a:cubicBezTo>
                  <a:lnTo>
                    <a:pt x="35" y="27"/>
                  </a:lnTo>
                  <a:close/>
                  <a:moveTo>
                    <a:pt x="154" y="33"/>
                  </a:moveTo>
                  <a:cubicBezTo>
                    <a:pt x="145" y="33"/>
                    <a:pt x="138" y="25"/>
                    <a:pt x="138" y="16"/>
                  </a:cubicBezTo>
                  <a:cubicBezTo>
                    <a:pt x="138" y="7"/>
                    <a:pt x="145" y="0"/>
                    <a:pt x="15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49" y="6"/>
                    <a:pt x="144" y="11"/>
                    <a:pt x="144" y="16"/>
                  </a:cubicBezTo>
                  <a:cubicBezTo>
                    <a:pt x="144" y="22"/>
                    <a:pt x="149" y="27"/>
                    <a:pt x="154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3" y="33"/>
                    <a:pt x="173" y="33"/>
                    <a:pt x="173" y="33"/>
                  </a:cubicBezTo>
                  <a:lnTo>
                    <a:pt x="154" y="33"/>
                  </a:lnTo>
                  <a:close/>
                  <a:moveTo>
                    <a:pt x="230" y="27"/>
                  </a:moveTo>
                  <a:cubicBezTo>
                    <a:pt x="226" y="27"/>
                    <a:pt x="222" y="24"/>
                    <a:pt x="220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2" y="9"/>
                    <a:pt x="226" y="6"/>
                    <a:pt x="230" y="6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1" y="0"/>
                    <a:pt x="214" y="7"/>
                    <a:pt x="214" y="16"/>
                  </a:cubicBezTo>
                  <a:cubicBezTo>
                    <a:pt x="214" y="25"/>
                    <a:pt x="221" y="33"/>
                    <a:pt x="230" y="33"/>
                  </a:cubicBezTo>
                  <a:cubicBezTo>
                    <a:pt x="249" y="33"/>
                    <a:pt x="249" y="33"/>
                    <a:pt x="249" y="33"/>
                  </a:cubicBezTo>
                  <a:cubicBezTo>
                    <a:pt x="253" y="27"/>
                    <a:pt x="253" y="27"/>
                    <a:pt x="253" y="27"/>
                  </a:cubicBezTo>
                  <a:lnTo>
                    <a:pt x="23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2" name="Freeform 132"/>
            <p:cNvSpPr>
              <a:spLocks noEditPoints="1"/>
            </p:cNvSpPr>
            <p:nvPr/>
          </p:nvSpPr>
          <p:spPr bwMode="auto">
            <a:xfrm>
              <a:off x="2767" y="2121"/>
              <a:ext cx="17" cy="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1" y="5"/>
                    <a:pt x="1" y="4"/>
                  </a:cubicBezTo>
                  <a:close/>
                  <a:moveTo>
                    <a:pt x="4" y="7"/>
                  </a:moveTo>
                  <a:cubicBezTo>
                    <a:pt x="6" y="7"/>
                    <a:pt x="7" y="6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  <a:moveTo>
                    <a:pt x="3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1"/>
                  </a:ln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3" name="Freeform 133"/>
            <p:cNvSpPr>
              <a:spLocks noEditPoints="1"/>
            </p:cNvSpPr>
            <p:nvPr/>
          </p:nvSpPr>
          <p:spPr bwMode="auto">
            <a:xfrm>
              <a:off x="2850" y="2083"/>
              <a:ext cx="54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9" y="0"/>
                </a:cxn>
                <a:cxn ang="0">
                  <a:pos x="33" y="0"/>
                </a:cxn>
                <a:cxn ang="0">
                  <a:pos x="54" y="56"/>
                </a:cxn>
                <a:cxn ang="0">
                  <a:pos x="40" y="56"/>
                </a:cxn>
                <a:cxn ang="0">
                  <a:pos x="38" y="45"/>
                </a:cxn>
                <a:cxn ang="0">
                  <a:pos x="14" y="45"/>
                </a:cxn>
                <a:cxn ang="0">
                  <a:pos x="9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33" y="35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19" y="35"/>
                </a:cxn>
                <a:cxn ang="0">
                  <a:pos x="33" y="35"/>
                </a:cxn>
                <a:cxn ang="0">
                  <a:pos x="33" y="35"/>
                </a:cxn>
              </a:cxnLst>
              <a:rect l="0" t="0" r="r" b="b"/>
              <a:pathLst>
                <a:path w="54" h="56">
                  <a:moveTo>
                    <a:pt x="0" y="56"/>
                  </a:moveTo>
                  <a:lnTo>
                    <a:pt x="19" y="0"/>
                  </a:lnTo>
                  <a:lnTo>
                    <a:pt x="33" y="0"/>
                  </a:lnTo>
                  <a:lnTo>
                    <a:pt x="54" y="56"/>
                  </a:lnTo>
                  <a:lnTo>
                    <a:pt x="40" y="56"/>
                  </a:lnTo>
                  <a:lnTo>
                    <a:pt x="38" y="4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33" y="35"/>
                  </a:moveTo>
                  <a:lnTo>
                    <a:pt x="26" y="12"/>
                  </a:lnTo>
                  <a:lnTo>
                    <a:pt x="26" y="12"/>
                  </a:lnTo>
                  <a:lnTo>
                    <a:pt x="19" y="35"/>
                  </a:lnTo>
                  <a:lnTo>
                    <a:pt x="33" y="35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4" name="Freeform 134"/>
            <p:cNvSpPr>
              <a:spLocks noEditPoints="1"/>
            </p:cNvSpPr>
            <p:nvPr/>
          </p:nvSpPr>
          <p:spPr bwMode="auto">
            <a:xfrm>
              <a:off x="2909" y="2083"/>
              <a:ext cx="40" cy="5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7" y="8"/>
                </a:cxn>
                <a:cxn ang="0">
                  <a:pos x="9" y="15"/>
                </a:cxn>
                <a:cxn ang="0">
                  <a:pos x="5" y="15"/>
                </a:cxn>
                <a:cxn ang="0">
                  <a:pos x="5" y="24"/>
                </a:cxn>
                <a:cxn ang="0">
                  <a:pos x="0" y="24"/>
                </a:cxn>
                <a:cxn ang="0">
                  <a:pos x="5" y="11"/>
                </a:cxn>
                <a:cxn ang="0">
                  <a:pos x="12" y="8"/>
                </a:cxn>
                <a:cxn ang="0">
                  <a:pos x="5" y="4"/>
                </a:cxn>
                <a:cxn ang="0">
                  <a:pos x="5" y="11"/>
                </a:cxn>
              </a:cxnLst>
              <a:rect l="0" t="0" r="r" b="b"/>
              <a:pathLst>
                <a:path w="17" h="24">
                  <a:moveTo>
                    <a:pt x="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7" y="2"/>
                    <a:pt x="17" y="8"/>
                  </a:cubicBezTo>
                  <a:cubicBezTo>
                    <a:pt x="17" y="12"/>
                    <a:pt x="14" y="15"/>
                    <a:pt x="9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0" y="24"/>
                  </a:lnTo>
                  <a:close/>
                  <a:moveTo>
                    <a:pt x="5" y="11"/>
                  </a:moveTo>
                  <a:cubicBezTo>
                    <a:pt x="8" y="11"/>
                    <a:pt x="12" y="12"/>
                    <a:pt x="12" y="8"/>
                  </a:cubicBezTo>
                  <a:cubicBezTo>
                    <a:pt x="12" y="3"/>
                    <a:pt x="8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5" name="Freeform 135"/>
            <p:cNvSpPr>
              <a:spLocks noEditPoints="1"/>
            </p:cNvSpPr>
            <p:nvPr/>
          </p:nvSpPr>
          <p:spPr bwMode="auto">
            <a:xfrm>
              <a:off x="2956" y="2083"/>
              <a:ext cx="40" cy="5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9" y="15"/>
                </a:cxn>
                <a:cxn ang="0">
                  <a:pos x="5" y="15"/>
                </a:cxn>
                <a:cxn ang="0">
                  <a:pos x="5" y="24"/>
                </a:cxn>
                <a:cxn ang="0">
                  <a:pos x="0" y="24"/>
                </a:cxn>
                <a:cxn ang="0">
                  <a:pos x="5" y="11"/>
                </a:cxn>
                <a:cxn ang="0">
                  <a:pos x="12" y="8"/>
                </a:cxn>
                <a:cxn ang="0">
                  <a:pos x="5" y="4"/>
                </a:cxn>
                <a:cxn ang="0">
                  <a:pos x="5" y="11"/>
                </a:cxn>
              </a:cxnLst>
              <a:rect l="0" t="0" r="r" b="b"/>
              <a:pathLst>
                <a:path w="17" h="24">
                  <a:moveTo>
                    <a:pt x="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7" y="2"/>
                    <a:pt x="17" y="8"/>
                  </a:cubicBezTo>
                  <a:cubicBezTo>
                    <a:pt x="17" y="12"/>
                    <a:pt x="14" y="15"/>
                    <a:pt x="9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0" y="24"/>
                  </a:lnTo>
                  <a:close/>
                  <a:moveTo>
                    <a:pt x="5" y="11"/>
                  </a:moveTo>
                  <a:cubicBezTo>
                    <a:pt x="8" y="11"/>
                    <a:pt x="12" y="12"/>
                    <a:pt x="12" y="8"/>
                  </a:cubicBezTo>
                  <a:cubicBezTo>
                    <a:pt x="12" y="3"/>
                    <a:pt x="8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6" name="Freeform 136"/>
            <p:cNvSpPr>
              <a:spLocks noEditPoints="1"/>
            </p:cNvSpPr>
            <p:nvPr/>
          </p:nvSpPr>
          <p:spPr bwMode="auto">
            <a:xfrm>
              <a:off x="3003" y="2083"/>
              <a:ext cx="45" cy="56"/>
            </a:xfrm>
            <a:custGeom>
              <a:avLst/>
              <a:gdLst/>
              <a:ahLst/>
              <a:cxnLst>
                <a:cxn ang="0">
                  <a:pos x="5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8" y="18"/>
                </a:cxn>
                <a:cxn ang="0">
                  <a:pos x="19" y="24"/>
                </a:cxn>
                <a:cxn ang="0">
                  <a:pos x="14" y="24"/>
                </a:cxn>
                <a:cxn ang="0">
                  <a:pos x="13" y="18"/>
                </a:cxn>
                <a:cxn ang="0">
                  <a:pos x="11" y="14"/>
                </a:cxn>
                <a:cxn ang="0">
                  <a:pos x="5" y="14"/>
                </a:cxn>
                <a:cxn ang="0">
                  <a:pos x="5" y="24"/>
                </a:cxn>
                <a:cxn ang="0">
                  <a:pos x="5" y="11"/>
                </a:cxn>
                <a:cxn ang="0">
                  <a:pos x="9" y="11"/>
                </a:cxn>
                <a:cxn ang="0">
                  <a:pos x="13" y="7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5" y="11"/>
                </a:cxn>
              </a:cxnLst>
              <a:rect l="0" t="0" r="r" b="b"/>
              <a:pathLst>
                <a:path w="19" h="24">
                  <a:moveTo>
                    <a:pt x="5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2"/>
                    <a:pt x="18" y="6"/>
                  </a:cubicBezTo>
                  <a:cubicBezTo>
                    <a:pt x="18" y="10"/>
                    <a:pt x="16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3"/>
                    <a:pt x="17" y="15"/>
                    <a:pt x="18" y="18"/>
                  </a:cubicBezTo>
                  <a:cubicBezTo>
                    <a:pt x="18" y="20"/>
                    <a:pt x="18" y="23"/>
                    <a:pt x="19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24"/>
                  </a:lnTo>
                  <a:close/>
                  <a:moveTo>
                    <a:pt x="5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2" y="10"/>
                    <a:pt x="13" y="9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7" name="Freeform 137"/>
            <p:cNvSpPr>
              <a:spLocks noEditPoints="1"/>
            </p:cNvSpPr>
            <p:nvPr/>
          </p:nvSpPr>
          <p:spPr bwMode="auto">
            <a:xfrm>
              <a:off x="3053" y="2083"/>
              <a:ext cx="54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12" y="25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21"/>
                </a:cxn>
                <a:cxn ang="0">
                  <a:pos x="18" y="12"/>
                </a:cxn>
                <a:cxn ang="0">
                  <a:pos x="12" y="3"/>
                </a:cxn>
                <a:cxn ang="0">
                  <a:pos x="6" y="12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cubicBezTo>
                    <a:pt x="0" y="5"/>
                    <a:pt x="4" y="0"/>
                    <a:pt x="12" y="0"/>
                  </a:cubicBezTo>
                  <a:cubicBezTo>
                    <a:pt x="20" y="0"/>
                    <a:pt x="23" y="5"/>
                    <a:pt x="23" y="12"/>
                  </a:cubicBezTo>
                  <a:cubicBezTo>
                    <a:pt x="23" y="19"/>
                    <a:pt x="20" y="25"/>
                    <a:pt x="12" y="25"/>
                  </a:cubicBezTo>
                  <a:cubicBezTo>
                    <a:pt x="4" y="25"/>
                    <a:pt x="0" y="19"/>
                    <a:pt x="0" y="12"/>
                  </a:cubicBezTo>
                  <a:close/>
                  <a:moveTo>
                    <a:pt x="6" y="12"/>
                  </a:moveTo>
                  <a:cubicBezTo>
                    <a:pt x="6" y="16"/>
                    <a:pt x="7" y="21"/>
                    <a:pt x="12" y="21"/>
                  </a:cubicBezTo>
                  <a:cubicBezTo>
                    <a:pt x="17" y="21"/>
                    <a:pt x="18" y="16"/>
                    <a:pt x="18" y="12"/>
                  </a:cubicBezTo>
                  <a:cubicBezTo>
                    <a:pt x="18" y="8"/>
                    <a:pt x="17" y="3"/>
                    <a:pt x="12" y="3"/>
                  </a:cubicBezTo>
                  <a:cubicBezTo>
                    <a:pt x="7" y="3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8" name="Freeform 138"/>
            <p:cNvSpPr>
              <a:spLocks/>
            </p:cNvSpPr>
            <p:nvPr/>
          </p:nvSpPr>
          <p:spPr bwMode="auto">
            <a:xfrm>
              <a:off x="3112" y="2083"/>
              <a:ext cx="5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43" y="0"/>
                </a:cxn>
                <a:cxn ang="0">
                  <a:pos x="54" y="0"/>
                </a:cxn>
                <a:cxn ang="0">
                  <a:pos x="33" y="56"/>
                </a:cxn>
                <a:cxn ang="0">
                  <a:pos x="21" y="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56">
                  <a:moveTo>
                    <a:pt x="0" y="0"/>
                  </a:moveTo>
                  <a:lnTo>
                    <a:pt x="14" y="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33" y="56"/>
                  </a:lnTo>
                  <a:lnTo>
                    <a:pt x="21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39" name="Freeform 139"/>
            <p:cNvSpPr>
              <a:spLocks/>
            </p:cNvSpPr>
            <p:nvPr/>
          </p:nvSpPr>
          <p:spPr bwMode="auto">
            <a:xfrm>
              <a:off x="3171" y="2083"/>
              <a:ext cx="40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9"/>
                </a:cxn>
                <a:cxn ang="0">
                  <a:pos x="12" y="9"/>
                </a:cxn>
                <a:cxn ang="0">
                  <a:pos x="12" y="23"/>
                </a:cxn>
                <a:cxn ang="0">
                  <a:pos x="38" y="23"/>
                </a:cxn>
                <a:cxn ang="0">
                  <a:pos x="38" y="33"/>
                </a:cxn>
                <a:cxn ang="0">
                  <a:pos x="12" y="33"/>
                </a:cxn>
                <a:cxn ang="0">
                  <a:pos x="12" y="47"/>
                </a:cxn>
                <a:cxn ang="0">
                  <a:pos x="40" y="47"/>
                </a:cxn>
                <a:cxn ang="0">
                  <a:pos x="40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56">
                  <a:moveTo>
                    <a:pt x="0" y="0"/>
                  </a:moveTo>
                  <a:lnTo>
                    <a:pt x="38" y="0"/>
                  </a:lnTo>
                  <a:lnTo>
                    <a:pt x="38" y="9"/>
                  </a:lnTo>
                  <a:lnTo>
                    <a:pt x="12" y="9"/>
                  </a:lnTo>
                  <a:lnTo>
                    <a:pt x="12" y="23"/>
                  </a:lnTo>
                  <a:lnTo>
                    <a:pt x="38" y="23"/>
                  </a:lnTo>
                  <a:lnTo>
                    <a:pt x="38" y="33"/>
                  </a:lnTo>
                  <a:lnTo>
                    <a:pt x="12" y="33"/>
                  </a:lnTo>
                  <a:lnTo>
                    <a:pt x="12" y="47"/>
                  </a:lnTo>
                  <a:lnTo>
                    <a:pt x="40" y="47"/>
                  </a:lnTo>
                  <a:lnTo>
                    <a:pt x="40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0" name="Freeform 140"/>
            <p:cNvSpPr>
              <a:spLocks noEditPoints="1"/>
            </p:cNvSpPr>
            <p:nvPr/>
          </p:nvSpPr>
          <p:spPr bwMode="auto">
            <a:xfrm>
              <a:off x="3221" y="2083"/>
              <a:ext cx="47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0" y="1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14" y="1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20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20" y="4"/>
                    <a:pt x="20" y="12"/>
                  </a:cubicBezTo>
                  <a:cubicBezTo>
                    <a:pt x="20" y="20"/>
                    <a:pt x="15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  <a:moveTo>
                    <a:pt x="5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3" y="20"/>
                    <a:pt x="14" y="16"/>
                    <a:pt x="14" y="12"/>
                  </a:cubicBezTo>
                  <a:cubicBezTo>
                    <a:pt x="14" y="8"/>
                    <a:pt x="13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1" name="Freeform 141"/>
            <p:cNvSpPr>
              <a:spLocks/>
            </p:cNvSpPr>
            <p:nvPr/>
          </p:nvSpPr>
          <p:spPr bwMode="auto">
            <a:xfrm>
              <a:off x="2850" y="2180"/>
              <a:ext cx="4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9"/>
                </a:cxn>
                <a:cxn ang="0">
                  <a:pos x="12" y="9"/>
                </a:cxn>
                <a:cxn ang="0">
                  <a:pos x="12" y="21"/>
                </a:cxn>
                <a:cxn ang="0">
                  <a:pos x="38" y="21"/>
                </a:cxn>
                <a:cxn ang="0">
                  <a:pos x="38" y="30"/>
                </a:cxn>
                <a:cxn ang="0">
                  <a:pos x="12" y="30"/>
                </a:cxn>
                <a:cxn ang="0">
                  <a:pos x="12" y="47"/>
                </a:cxn>
                <a:cxn ang="0">
                  <a:pos x="40" y="47"/>
                </a:cxn>
                <a:cxn ang="0">
                  <a:pos x="40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54">
                  <a:moveTo>
                    <a:pt x="0" y="0"/>
                  </a:moveTo>
                  <a:lnTo>
                    <a:pt x="38" y="0"/>
                  </a:lnTo>
                  <a:lnTo>
                    <a:pt x="38" y="9"/>
                  </a:lnTo>
                  <a:lnTo>
                    <a:pt x="12" y="9"/>
                  </a:lnTo>
                  <a:lnTo>
                    <a:pt x="12" y="21"/>
                  </a:lnTo>
                  <a:lnTo>
                    <a:pt x="38" y="21"/>
                  </a:lnTo>
                  <a:lnTo>
                    <a:pt x="38" y="30"/>
                  </a:lnTo>
                  <a:lnTo>
                    <a:pt x="12" y="30"/>
                  </a:lnTo>
                  <a:lnTo>
                    <a:pt x="12" y="47"/>
                  </a:lnTo>
                  <a:lnTo>
                    <a:pt x="40" y="47"/>
                  </a:lnTo>
                  <a:lnTo>
                    <a:pt x="40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2" name="Freeform 142"/>
            <p:cNvSpPr>
              <a:spLocks noEditPoints="1"/>
            </p:cNvSpPr>
            <p:nvPr/>
          </p:nvSpPr>
          <p:spPr bwMode="auto">
            <a:xfrm>
              <a:off x="2900" y="2180"/>
              <a:ext cx="47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0" y="12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14" y="1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20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20" y="3"/>
                    <a:pt x="20" y="12"/>
                  </a:cubicBezTo>
                  <a:cubicBezTo>
                    <a:pt x="20" y="20"/>
                    <a:pt x="15" y="24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5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3" y="20"/>
                    <a:pt x="14" y="15"/>
                    <a:pt x="14" y="12"/>
                  </a:cubicBezTo>
                  <a:cubicBezTo>
                    <a:pt x="14" y="8"/>
                    <a:pt x="13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3" name="Freeform 143"/>
            <p:cNvSpPr>
              <a:spLocks/>
            </p:cNvSpPr>
            <p:nvPr/>
          </p:nvSpPr>
          <p:spPr bwMode="auto">
            <a:xfrm>
              <a:off x="2956" y="2180"/>
              <a:ext cx="47" cy="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5"/>
                </a:cxn>
                <a:cxn ang="0">
                  <a:pos x="10" y="24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3"/>
                </a:cxn>
                <a:cxn ang="0">
                  <a:pos x="10" y="2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20" y="0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21"/>
                    <a:pt x="16" y="24"/>
                    <a:pt x="10" y="24"/>
                  </a:cubicBezTo>
                  <a:cubicBezTo>
                    <a:pt x="4" y="24"/>
                    <a:pt x="0" y="21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7"/>
                    <a:pt x="5" y="20"/>
                    <a:pt x="10" y="20"/>
                  </a:cubicBezTo>
                  <a:cubicBezTo>
                    <a:pt x="15" y="20"/>
                    <a:pt x="15" y="17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4" name="Freeform 144"/>
            <p:cNvSpPr>
              <a:spLocks/>
            </p:cNvSpPr>
            <p:nvPr/>
          </p:nvSpPr>
          <p:spPr bwMode="auto">
            <a:xfrm>
              <a:off x="3013" y="2177"/>
              <a:ext cx="47" cy="5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0" y="4"/>
                </a:cxn>
                <a:cxn ang="0">
                  <a:pos x="5" y="13"/>
                </a:cxn>
                <a:cxn ang="0">
                  <a:pos x="10" y="21"/>
                </a:cxn>
                <a:cxn ang="0">
                  <a:pos x="14" y="17"/>
                </a:cxn>
                <a:cxn ang="0">
                  <a:pos x="20" y="17"/>
                </a:cxn>
                <a:cxn ang="0">
                  <a:pos x="10" y="25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14" y="8"/>
                </a:cxn>
              </a:cxnLst>
              <a:rect l="0" t="0" r="r" b="b"/>
              <a:pathLst>
                <a:path w="20" h="25">
                  <a:moveTo>
                    <a:pt x="14" y="8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6" y="4"/>
                    <a:pt x="5" y="9"/>
                    <a:pt x="5" y="13"/>
                  </a:cubicBezTo>
                  <a:cubicBezTo>
                    <a:pt x="5" y="16"/>
                    <a:pt x="6" y="21"/>
                    <a:pt x="10" y="21"/>
                  </a:cubicBezTo>
                  <a:cubicBezTo>
                    <a:pt x="13" y="21"/>
                    <a:pt x="14" y="19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23"/>
                    <a:pt x="15" y="25"/>
                    <a:pt x="10" y="25"/>
                  </a:cubicBezTo>
                  <a:cubicBezTo>
                    <a:pt x="3" y="25"/>
                    <a:pt x="0" y="20"/>
                    <a:pt x="0" y="13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5" y="0"/>
                    <a:pt x="20" y="2"/>
                    <a:pt x="20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5" name="Freeform 145"/>
            <p:cNvSpPr>
              <a:spLocks noEditPoints="1"/>
            </p:cNvSpPr>
            <p:nvPr/>
          </p:nvSpPr>
          <p:spPr bwMode="auto">
            <a:xfrm>
              <a:off x="3063" y="2180"/>
              <a:ext cx="54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4" y="54"/>
                </a:cxn>
                <a:cxn ang="0">
                  <a:pos x="42" y="54"/>
                </a:cxn>
                <a:cxn ang="0">
                  <a:pos x="37" y="42"/>
                </a:cxn>
                <a:cxn ang="0">
                  <a:pos x="16" y="42"/>
                </a:cxn>
                <a:cxn ang="0">
                  <a:pos x="11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35" y="33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18" y="33"/>
                </a:cxn>
                <a:cxn ang="0">
                  <a:pos x="35" y="33"/>
                </a:cxn>
                <a:cxn ang="0">
                  <a:pos x="35" y="33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21" y="0"/>
                  </a:lnTo>
                  <a:lnTo>
                    <a:pt x="35" y="0"/>
                  </a:lnTo>
                  <a:lnTo>
                    <a:pt x="54" y="54"/>
                  </a:lnTo>
                  <a:lnTo>
                    <a:pt x="42" y="54"/>
                  </a:lnTo>
                  <a:lnTo>
                    <a:pt x="37" y="42"/>
                  </a:lnTo>
                  <a:lnTo>
                    <a:pt x="16" y="42"/>
                  </a:lnTo>
                  <a:lnTo>
                    <a:pt x="11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35" y="33"/>
                  </a:moveTo>
                  <a:lnTo>
                    <a:pt x="28" y="9"/>
                  </a:lnTo>
                  <a:lnTo>
                    <a:pt x="28" y="9"/>
                  </a:lnTo>
                  <a:lnTo>
                    <a:pt x="18" y="33"/>
                  </a:lnTo>
                  <a:lnTo>
                    <a:pt x="35" y="33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6" name="Freeform 146"/>
            <p:cNvSpPr>
              <a:spLocks/>
            </p:cNvSpPr>
            <p:nvPr/>
          </p:nvSpPr>
          <p:spPr bwMode="auto">
            <a:xfrm>
              <a:off x="3114" y="2180"/>
              <a:ext cx="4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29" y="9"/>
                </a:cxn>
                <a:cxn ang="0">
                  <a:pos x="29" y="54"/>
                </a:cxn>
                <a:cxn ang="0">
                  <a:pos x="17" y="54"/>
                </a:cxn>
                <a:cxn ang="0">
                  <a:pos x="17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54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29" y="9"/>
                  </a:lnTo>
                  <a:lnTo>
                    <a:pt x="29" y="54"/>
                  </a:lnTo>
                  <a:lnTo>
                    <a:pt x="17" y="54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7" name="Freeform 147"/>
            <p:cNvSpPr>
              <a:spLocks/>
            </p:cNvSpPr>
            <p:nvPr/>
          </p:nvSpPr>
          <p:spPr bwMode="auto">
            <a:xfrm>
              <a:off x="3164" y="2180"/>
              <a:ext cx="12" cy="54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12" h="54">
                  <a:moveTo>
                    <a:pt x="1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8" name="Freeform 148"/>
            <p:cNvSpPr>
              <a:spLocks noEditPoints="1"/>
            </p:cNvSpPr>
            <p:nvPr/>
          </p:nvSpPr>
          <p:spPr bwMode="auto">
            <a:xfrm>
              <a:off x="3185" y="2177"/>
              <a:ext cx="55" cy="5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0"/>
                </a:cxn>
                <a:cxn ang="0">
                  <a:pos x="23" y="13"/>
                </a:cxn>
                <a:cxn ang="0">
                  <a:pos x="11" y="25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11" y="21"/>
                </a:cxn>
                <a:cxn ang="0">
                  <a:pos x="17" y="13"/>
                </a:cxn>
                <a:cxn ang="0">
                  <a:pos x="11" y="4"/>
                </a:cxn>
                <a:cxn ang="0">
                  <a:pos x="5" y="13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cubicBezTo>
                    <a:pt x="0" y="6"/>
                    <a:pt x="3" y="0"/>
                    <a:pt x="11" y="0"/>
                  </a:cubicBezTo>
                  <a:cubicBezTo>
                    <a:pt x="19" y="0"/>
                    <a:pt x="23" y="6"/>
                    <a:pt x="23" y="13"/>
                  </a:cubicBezTo>
                  <a:cubicBezTo>
                    <a:pt x="23" y="20"/>
                    <a:pt x="19" y="25"/>
                    <a:pt x="11" y="25"/>
                  </a:cubicBezTo>
                  <a:cubicBezTo>
                    <a:pt x="3" y="25"/>
                    <a:pt x="0" y="20"/>
                    <a:pt x="0" y="13"/>
                  </a:cubicBezTo>
                  <a:close/>
                  <a:moveTo>
                    <a:pt x="5" y="13"/>
                  </a:moveTo>
                  <a:cubicBezTo>
                    <a:pt x="5" y="17"/>
                    <a:pt x="6" y="21"/>
                    <a:pt x="11" y="21"/>
                  </a:cubicBezTo>
                  <a:cubicBezTo>
                    <a:pt x="16" y="21"/>
                    <a:pt x="17" y="17"/>
                    <a:pt x="17" y="13"/>
                  </a:cubicBezTo>
                  <a:cubicBezTo>
                    <a:pt x="17" y="9"/>
                    <a:pt x="16" y="4"/>
                    <a:pt x="11" y="4"/>
                  </a:cubicBezTo>
                  <a:cubicBezTo>
                    <a:pt x="6" y="4"/>
                    <a:pt x="5" y="9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9" name="Freeform 149"/>
            <p:cNvSpPr>
              <a:spLocks/>
            </p:cNvSpPr>
            <p:nvPr/>
          </p:nvSpPr>
          <p:spPr bwMode="auto">
            <a:xfrm>
              <a:off x="3247" y="2180"/>
              <a:ext cx="52" cy="54"/>
            </a:xfrm>
            <a:custGeom>
              <a:avLst/>
              <a:gdLst/>
              <a:ahLst/>
              <a:cxnLst>
                <a:cxn ang="0">
                  <a:pos x="33" y="54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40" y="42"/>
                </a:cxn>
                <a:cxn ang="0">
                  <a:pos x="40" y="42"/>
                </a:cxn>
                <a:cxn ang="0">
                  <a:pos x="40" y="0"/>
                </a:cxn>
                <a:cxn ang="0">
                  <a:pos x="52" y="0"/>
                </a:cxn>
                <a:cxn ang="0">
                  <a:pos x="52" y="54"/>
                </a:cxn>
                <a:cxn ang="0">
                  <a:pos x="33" y="54"/>
                </a:cxn>
                <a:cxn ang="0">
                  <a:pos x="33" y="54"/>
                </a:cxn>
              </a:cxnLst>
              <a:rect l="0" t="0" r="r" b="b"/>
              <a:pathLst>
                <a:path w="52" h="54">
                  <a:moveTo>
                    <a:pt x="33" y="54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54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0" name="Freeform 150"/>
            <p:cNvSpPr>
              <a:spLocks/>
            </p:cNvSpPr>
            <p:nvPr/>
          </p:nvSpPr>
          <p:spPr bwMode="auto">
            <a:xfrm>
              <a:off x="3327" y="2177"/>
              <a:ext cx="47" cy="5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0" y="4"/>
                </a:cxn>
                <a:cxn ang="0">
                  <a:pos x="5" y="13"/>
                </a:cxn>
                <a:cxn ang="0">
                  <a:pos x="10" y="21"/>
                </a:cxn>
                <a:cxn ang="0">
                  <a:pos x="14" y="17"/>
                </a:cxn>
                <a:cxn ang="0">
                  <a:pos x="20" y="17"/>
                </a:cxn>
                <a:cxn ang="0">
                  <a:pos x="10" y="25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14" y="8"/>
                </a:cxn>
              </a:cxnLst>
              <a:rect l="0" t="0" r="r" b="b"/>
              <a:pathLst>
                <a:path w="20" h="25">
                  <a:moveTo>
                    <a:pt x="14" y="8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6" y="4"/>
                    <a:pt x="5" y="9"/>
                    <a:pt x="5" y="13"/>
                  </a:cubicBezTo>
                  <a:cubicBezTo>
                    <a:pt x="5" y="16"/>
                    <a:pt x="6" y="21"/>
                    <a:pt x="10" y="21"/>
                  </a:cubicBezTo>
                  <a:cubicBezTo>
                    <a:pt x="13" y="21"/>
                    <a:pt x="14" y="19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23"/>
                    <a:pt x="15" y="25"/>
                    <a:pt x="10" y="25"/>
                  </a:cubicBezTo>
                  <a:cubicBezTo>
                    <a:pt x="3" y="25"/>
                    <a:pt x="0" y="20"/>
                    <a:pt x="0" y="13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5" y="0"/>
                    <a:pt x="19" y="2"/>
                    <a:pt x="20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1" name="Freeform 151"/>
            <p:cNvSpPr>
              <a:spLocks/>
            </p:cNvSpPr>
            <p:nvPr/>
          </p:nvSpPr>
          <p:spPr bwMode="auto">
            <a:xfrm>
              <a:off x="3379" y="2180"/>
              <a:ext cx="4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9"/>
                </a:cxn>
                <a:cxn ang="0">
                  <a:pos x="14" y="9"/>
                </a:cxn>
                <a:cxn ang="0">
                  <a:pos x="14" y="21"/>
                </a:cxn>
                <a:cxn ang="0">
                  <a:pos x="38" y="21"/>
                </a:cxn>
                <a:cxn ang="0">
                  <a:pos x="38" y="30"/>
                </a:cxn>
                <a:cxn ang="0">
                  <a:pos x="14" y="30"/>
                </a:cxn>
                <a:cxn ang="0">
                  <a:pos x="14" y="47"/>
                </a:cxn>
                <a:cxn ang="0">
                  <a:pos x="40" y="47"/>
                </a:cxn>
                <a:cxn ang="0">
                  <a:pos x="40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54">
                  <a:moveTo>
                    <a:pt x="0" y="0"/>
                  </a:moveTo>
                  <a:lnTo>
                    <a:pt x="38" y="0"/>
                  </a:lnTo>
                  <a:lnTo>
                    <a:pt x="38" y="9"/>
                  </a:lnTo>
                  <a:lnTo>
                    <a:pt x="14" y="9"/>
                  </a:lnTo>
                  <a:lnTo>
                    <a:pt x="14" y="21"/>
                  </a:lnTo>
                  <a:lnTo>
                    <a:pt x="38" y="21"/>
                  </a:lnTo>
                  <a:lnTo>
                    <a:pt x="38" y="30"/>
                  </a:lnTo>
                  <a:lnTo>
                    <a:pt x="14" y="30"/>
                  </a:lnTo>
                  <a:lnTo>
                    <a:pt x="14" y="47"/>
                  </a:lnTo>
                  <a:lnTo>
                    <a:pt x="40" y="47"/>
                  </a:lnTo>
                  <a:lnTo>
                    <a:pt x="40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2" name="Freeform 152"/>
            <p:cNvSpPr>
              <a:spLocks/>
            </p:cNvSpPr>
            <p:nvPr/>
          </p:nvSpPr>
          <p:spPr bwMode="auto">
            <a:xfrm>
              <a:off x="3429" y="2180"/>
              <a:ext cx="49" cy="54"/>
            </a:xfrm>
            <a:custGeom>
              <a:avLst/>
              <a:gdLst/>
              <a:ahLst/>
              <a:cxnLst>
                <a:cxn ang="0">
                  <a:pos x="33" y="54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7" y="42"/>
                </a:cxn>
                <a:cxn ang="0">
                  <a:pos x="40" y="42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54"/>
                </a:cxn>
                <a:cxn ang="0">
                  <a:pos x="33" y="54"/>
                </a:cxn>
                <a:cxn ang="0">
                  <a:pos x="33" y="54"/>
                </a:cxn>
              </a:cxnLst>
              <a:rect l="0" t="0" r="r" b="b"/>
              <a:pathLst>
                <a:path w="49" h="54">
                  <a:moveTo>
                    <a:pt x="33" y="54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7" y="42"/>
                  </a:lnTo>
                  <a:lnTo>
                    <a:pt x="40" y="4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54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3" name="Freeform 153"/>
            <p:cNvSpPr>
              <a:spLocks/>
            </p:cNvSpPr>
            <p:nvPr/>
          </p:nvSpPr>
          <p:spPr bwMode="auto">
            <a:xfrm>
              <a:off x="3485" y="2180"/>
              <a:ext cx="4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29" y="9"/>
                </a:cxn>
                <a:cxn ang="0">
                  <a:pos x="29" y="54"/>
                </a:cxn>
                <a:cxn ang="0">
                  <a:pos x="17" y="54"/>
                </a:cxn>
                <a:cxn ang="0">
                  <a:pos x="17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54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29" y="9"/>
                  </a:lnTo>
                  <a:lnTo>
                    <a:pt x="29" y="54"/>
                  </a:lnTo>
                  <a:lnTo>
                    <a:pt x="17" y="54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4" name="Freeform 154"/>
            <p:cNvSpPr>
              <a:spLocks/>
            </p:cNvSpPr>
            <p:nvPr/>
          </p:nvSpPr>
          <p:spPr bwMode="auto">
            <a:xfrm>
              <a:off x="3535" y="2180"/>
              <a:ext cx="4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9"/>
                </a:cxn>
                <a:cxn ang="0">
                  <a:pos x="12" y="9"/>
                </a:cxn>
                <a:cxn ang="0">
                  <a:pos x="12" y="21"/>
                </a:cxn>
                <a:cxn ang="0">
                  <a:pos x="35" y="21"/>
                </a:cxn>
                <a:cxn ang="0">
                  <a:pos x="35" y="30"/>
                </a:cxn>
                <a:cxn ang="0">
                  <a:pos x="12" y="30"/>
                </a:cxn>
                <a:cxn ang="0">
                  <a:pos x="12" y="47"/>
                </a:cxn>
                <a:cxn ang="0">
                  <a:pos x="40" y="47"/>
                </a:cxn>
                <a:cxn ang="0">
                  <a:pos x="40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54">
                  <a:moveTo>
                    <a:pt x="0" y="0"/>
                  </a:moveTo>
                  <a:lnTo>
                    <a:pt x="38" y="0"/>
                  </a:lnTo>
                  <a:lnTo>
                    <a:pt x="38" y="9"/>
                  </a:lnTo>
                  <a:lnTo>
                    <a:pt x="12" y="9"/>
                  </a:lnTo>
                  <a:lnTo>
                    <a:pt x="12" y="21"/>
                  </a:lnTo>
                  <a:lnTo>
                    <a:pt x="35" y="21"/>
                  </a:lnTo>
                  <a:lnTo>
                    <a:pt x="35" y="30"/>
                  </a:lnTo>
                  <a:lnTo>
                    <a:pt x="12" y="30"/>
                  </a:lnTo>
                  <a:lnTo>
                    <a:pt x="12" y="47"/>
                  </a:lnTo>
                  <a:lnTo>
                    <a:pt x="40" y="47"/>
                  </a:lnTo>
                  <a:lnTo>
                    <a:pt x="40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5" name="Freeform 155"/>
            <p:cNvSpPr>
              <a:spLocks noEditPoints="1"/>
            </p:cNvSpPr>
            <p:nvPr/>
          </p:nvSpPr>
          <p:spPr bwMode="auto">
            <a:xfrm>
              <a:off x="3582" y="2180"/>
              <a:ext cx="47" cy="54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9" y="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8" y="18"/>
                </a:cxn>
                <a:cxn ang="0">
                  <a:pos x="20" y="23"/>
                </a:cxn>
                <a:cxn ang="0">
                  <a:pos x="14" y="23"/>
                </a:cxn>
                <a:cxn ang="0">
                  <a:pos x="13" y="17"/>
                </a:cxn>
                <a:cxn ang="0">
                  <a:pos x="11" y="14"/>
                </a:cxn>
                <a:cxn ang="0">
                  <a:pos x="6" y="14"/>
                </a:cxn>
                <a:cxn ang="0">
                  <a:pos x="6" y="23"/>
                </a:cxn>
                <a:cxn ang="0">
                  <a:pos x="6" y="10"/>
                </a:cxn>
                <a:cxn ang="0">
                  <a:pos x="10" y="10"/>
                </a:cxn>
                <a:cxn ang="0">
                  <a:pos x="13" y="7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6" y="10"/>
                </a:cxn>
              </a:cxnLst>
              <a:rect l="0" t="0" r="r" b="b"/>
              <a:pathLst>
                <a:path w="20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19" y="6"/>
                  </a:cubicBezTo>
                  <a:cubicBezTo>
                    <a:pt x="19" y="9"/>
                    <a:pt x="17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12"/>
                    <a:pt x="18" y="15"/>
                    <a:pt x="18" y="18"/>
                  </a:cubicBezTo>
                  <a:cubicBezTo>
                    <a:pt x="18" y="19"/>
                    <a:pt x="19" y="22"/>
                    <a:pt x="20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1"/>
                    <a:pt x="13" y="19"/>
                    <a:pt x="13" y="17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6" y="23"/>
                  </a:lnTo>
                  <a:close/>
                  <a:moveTo>
                    <a:pt x="6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3" y="9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61064" name="Picture 264" descr="logo_robotron_ecg_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6624" y="1547812"/>
            <a:ext cx="2044700" cy="447675"/>
          </a:xfrm>
          <a:prstGeom prst="rect">
            <a:avLst/>
          </a:prstGeom>
          <a:noFill/>
        </p:spPr>
      </p:pic>
      <p:pic>
        <p:nvPicPr>
          <p:cNvPr id="107" name="Grafik 106" descr="DIN EN ISO 90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928" y="3480817"/>
            <a:ext cx="709927" cy="712342"/>
          </a:xfrm>
          <a:prstGeom prst="rect">
            <a:avLst/>
          </a:prstGeom>
        </p:spPr>
      </p:pic>
      <p:pic>
        <p:nvPicPr>
          <p:cNvPr id="110" name="Grafik 109" descr="logo_robotron_at_rg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9221" y="4954588"/>
            <a:ext cx="2232092" cy="200221"/>
          </a:xfrm>
          <a:prstGeom prst="rect">
            <a:avLst/>
          </a:prstGeom>
        </p:spPr>
      </p:pic>
      <p:pic>
        <p:nvPicPr>
          <p:cNvPr id="116" name="Grafik 115" descr="logo_opp_rg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4860" y="2466079"/>
            <a:ext cx="1587416" cy="234000"/>
          </a:xfrm>
          <a:prstGeom prst="rect">
            <a:avLst/>
          </a:prstGeom>
        </p:spPr>
      </p:pic>
      <p:pic>
        <p:nvPicPr>
          <p:cNvPr id="80" name="Picture 38" descr="DSC_001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83820" y="4410021"/>
            <a:ext cx="2587144" cy="1634213"/>
          </a:xfrm>
          <a:prstGeom prst="rect">
            <a:avLst/>
          </a:prstGeom>
          <a:noFill/>
          <a:ln w="12700">
            <a:solidFill>
              <a:srgbClr val="002F5F"/>
            </a:solidFill>
            <a:miter lim="800000"/>
            <a:headEnd/>
            <a:tailEnd/>
          </a:ln>
        </p:spPr>
      </p:pic>
      <p:pic>
        <p:nvPicPr>
          <p:cNvPr id="82" name="Grafik 81" descr="logo_robotron_r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7344" y="5539605"/>
            <a:ext cx="1976476" cy="25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Organigramm</a:t>
            </a:r>
            <a:endParaRPr lang="de-DE" dirty="0"/>
          </a:p>
        </p:txBody>
      </p:sp>
      <p:pic>
        <p:nvPicPr>
          <p:cNvPr id="6" name="Inhaltsplatzhalter 5" descr="organigramm_1008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9819" y="1341438"/>
            <a:ext cx="6819599" cy="4679950"/>
          </a:xfrm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Kernkompetenz</a:t>
            </a:r>
            <a:endParaRPr lang="de-DE" dirty="0"/>
          </a:p>
        </p:txBody>
      </p:sp>
      <p:sp>
        <p:nvSpPr>
          <p:cNvPr id="36455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3946525" cy="4679950"/>
          </a:xfrm>
        </p:spPr>
        <p:txBody>
          <a:bodyPr/>
          <a:lstStyle/>
          <a:p>
            <a:pPr marL="0" indent="0">
              <a:buFont typeface="Webdings" pitchFamily="18" charset="2"/>
              <a:buNone/>
              <a:tabLst/>
            </a:pPr>
            <a:r>
              <a:rPr lang="de-DE" sz="2900" dirty="0"/>
              <a:t>Der effiziente Umgang mit großen Datenmengen. </a:t>
            </a:r>
          </a:p>
        </p:txBody>
      </p:sp>
      <p:pic>
        <p:nvPicPr>
          <p:cNvPr id="364561" name="Picture 17" descr="r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0113" y="2217738"/>
            <a:ext cx="3629025" cy="2417762"/>
          </a:xfrm>
          <a:noFill/>
          <a:ln w="12700">
            <a:solidFill>
              <a:srgbClr val="002F5F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Unsere Produkte für die Energiewirtschaft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539750" y="1341438"/>
          <a:ext cx="8059738" cy="4687890"/>
        </p:xfrm>
        <a:graphic>
          <a:graphicData uri="http://schemas.openxmlformats.org/drawingml/2006/table">
            <a:tbl>
              <a:tblPr>
                <a:effectLst/>
                <a:tableStyleId>{69C7853C-536D-4A76-A0AE-DD22124D55A5}</a:tableStyleId>
              </a:tblPr>
              <a:tblGrid>
                <a:gridCol w="3498850"/>
                <a:gridCol w="4560888"/>
              </a:tblGrid>
              <a:tr h="3917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i="1" dirty="0" smtClean="0"/>
                        <a:t>robotron*</a:t>
                      </a:r>
                      <a:r>
                        <a:rPr lang="de-DE" sz="1600" b="1" i="1" dirty="0" err="1" smtClean="0"/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count</a:t>
                      </a:r>
                      <a:r>
                        <a:rPr lang="de-DE" sz="1600" b="1" i="1" dirty="0" smtClean="0">
                          <a:sym typeface="Webdings" pitchFamily="18" charset="2"/>
                        </a:rPr>
                        <a:t> </a:t>
                      </a:r>
                      <a:endParaRPr lang="de-DE" sz="1600" b="1" i="1" dirty="0"/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>
                          <a:sym typeface="Webdings" pitchFamily="18" charset="2"/>
                        </a:rPr>
                        <a:t>EDM für den Netzbetrieb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i="1" dirty="0" smtClean="0"/>
                        <a:t>robotron*</a:t>
                      </a:r>
                      <a:r>
                        <a:rPr lang="de-DE" sz="1600" b="1" i="1" dirty="0" err="1" smtClean="0"/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sales</a:t>
                      </a:r>
                      <a:r>
                        <a:rPr lang="de-DE" sz="1600" b="1" i="1" dirty="0" smtClean="0">
                          <a:sym typeface="Webdings" pitchFamily="18" charset="2"/>
                        </a:rPr>
                        <a:t> </a:t>
                      </a:r>
                      <a:endParaRPr lang="de-DE" sz="1600" b="1" i="1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>
                          <a:sym typeface="Webdings" pitchFamily="18" charset="2"/>
                        </a:rPr>
                        <a:t>EDM für Beschaffung und Vertrieb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/>
                        <a:t>robotron*</a:t>
                      </a:r>
                      <a:r>
                        <a:rPr lang="de-DE" sz="1600" b="1" i="1" dirty="0" err="1" smtClean="0"/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/>
                        <a:t>smart</a:t>
                      </a:r>
                      <a:endParaRPr lang="de-DE" sz="1600" b="1" i="1" dirty="0" smtClean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Unterstützung bei Smart-</a:t>
                      </a:r>
                      <a:r>
                        <a:rPr lang="de-DE" sz="1600" dirty="0" err="1" smtClean="0"/>
                        <a:t>Metering</a:t>
                      </a:r>
                      <a:r>
                        <a:rPr lang="de-DE" sz="1600" dirty="0" smtClean="0"/>
                        <a:t>-Prozessen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ym typeface="Webdings" pitchFamily="18" charset="2"/>
                        </a:rPr>
                        <a:t>robotron*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profiler</a:t>
                      </a:r>
                      <a:endParaRPr lang="de-DE" sz="1600" b="1" i="1" dirty="0" smtClean="0">
                        <a:sym typeface="Webdings" pitchFamily="18" charset="2"/>
                      </a:endParaRPr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Tool zur Lastganganalyse und 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-</a:t>
                      </a:r>
                      <a:r>
                        <a:rPr lang="de-DE" sz="1600" dirty="0" err="1" smtClean="0"/>
                        <a:t>visualisierung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ym typeface="Webdings" pitchFamily="18" charset="2"/>
                        </a:rPr>
                        <a:t>robotron*EdifactKonverter</a:t>
                      </a:r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Tool zur marktkonformen Kommunikation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i="1" dirty="0" smtClean="0">
                          <a:sym typeface="Webdings" pitchFamily="18" charset="2"/>
                        </a:rPr>
                        <a:t>robotron*ebIX-Manager</a:t>
                      </a:r>
                      <a:endParaRPr lang="de-DE" sz="1600" b="1" i="1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Tool zur marktkonformen Kommunikation in der Schweiz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/>
                        <a:t>robotron*</a:t>
                      </a:r>
                      <a:r>
                        <a:rPr lang="de-DE" sz="1600" b="1" i="1" dirty="0" err="1" smtClean="0"/>
                        <a:t>EdifactMailsortierer</a:t>
                      </a:r>
                      <a:endParaRPr lang="de-DE" sz="1600" b="1" i="1" dirty="0" smtClean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Tool zur 1:1-Marktkommunikation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ym typeface="Webdings" pitchFamily="18" charset="2"/>
                        </a:rPr>
                        <a:t>robotron*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collect</a:t>
                      </a:r>
                      <a:endParaRPr lang="de-DE" sz="1600" b="1" i="1" dirty="0" smtClean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Zählerfernauslesung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ym typeface="Webdings" pitchFamily="18" charset="2"/>
                        </a:rPr>
                        <a:t>robotron*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e</a:t>
                      </a:r>
                      <a:r>
                        <a:rPr lang="de-DE" sz="1600" b="0" i="0" dirty="0" err="1" smtClean="0">
                          <a:solidFill>
                            <a:srgbClr val="FF0000"/>
                          </a:solidFill>
                          <a:latin typeface="Webdings" pitchFamily="18" charset="2"/>
                          <a:sym typeface="Webdings" pitchFamily="18" charset="2"/>
                        </a:rPr>
                        <a:t>~</a:t>
                      </a:r>
                      <a:r>
                        <a:rPr lang="de-DE" sz="1600" b="1" i="1" dirty="0" err="1" smtClean="0">
                          <a:sym typeface="Webdings" pitchFamily="18" charset="2"/>
                        </a:rPr>
                        <a:t>contract</a:t>
                      </a:r>
                      <a:endParaRPr lang="de-DE" sz="1600" b="1" i="1" dirty="0" smtClean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Vertragsmanagement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/>
                        <a:t>robotron*SEA</a:t>
                      </a:r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Störungsverwaltung </a:t>
                      </a:r>
                      <a:endParaRPr lang="de-DE" sz="1600" dirty="0"/>
                    </a:p>
                  </a:txBody>
                  <a:tcPr marL="36000" marR="36000" marT="72000" marB="72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/>
              <a:t>Referenzen Energiewirtschaft Deutschland</a:t>
            </a:r>
          </a:p>
        </p:txBody>
      </p:sp>
      <p:pic>
        <p:nvPicPr>
          <p:cNvPr id="6" name="Inhaltsplatzhalter 5" descr="referenzen_energie_d_04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6304" y="1341438"/>
            <a:ext cx="3466630" cy="46799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Referenzen Energiewirtschaft Schweiz</a:t>
            </a:r>
          </a:p>
        </p:txBody>
      </p:sp>
      <p:pic>
        <p:nvPicPr>
          <p:cNvPr id="6" name="Inhaltsplatzhalter 5" descr="referenzen_energie_ch_01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7295" y="1341438"/>
            <a:ext cx="7684647" cy="46799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Software mit Kultur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1"/>
              <a:t>robotron*Daphne</a:t>
            </a:r>
            <a:r>
              <a:rPr lang="de-DE" i="1"/>
              <a:t> </a:t>
            </a:r>
            <a:br>
              <a:rPr lang="de-DE" i="1"/>
            </a:br>
            <a:r>
              <a:rPr lang="de-DE"/>
              <a:t>Web-basiertes </a:t>
            </a:r>
            <a:br>
              <a:rPr lang="de-DE"/>
            </a:br>
            <a:r>
              <a:rPr lang="de-DE"/>
              <a:t>Museumsmanagement-System</a:t>
            </a:r>
          </a:p>
        </p:txBody>
      </p:sp>
      <p:pic>
        <p:nvPicPr>
          <p:cNvPr id="527365" name="Picture 5" descr="daphne"/>
          <p:cNvPicPr>
            <a:picLocks noChangeAspect="1" noChangeArrowheads="1"/>
          </p:cNvPicPr>
          <p:nvPr/>
        </p:nvPicPr>
        <p:blipFill>
          <a:blip r:embed="rId3" cstate="print"/>
          <a:srcRect t="5319" b="4213"/>
          <a:stretch>
            <a:fillRect/>
          </a:stretch>
        </p:blipFill>
        <p:spPr bwMode="auto">
          <a:xfrm>
            <a:off x="5278438" y="595313"/>
            <a:ext cx="3143250" cy="57991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andorte_ref_euro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1107_Industrie">
  <a:themeElements>
    <a:clrScheme name="PPT-Vorlage_1107_Indust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-Vorlage_1107_Indust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50000"/>
          </a:spcBef>
          <a:spcAft>
            <a:spcPct val="3000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50000"/>
          </a:spcBef>
          <a:spcAft>
            <a:spcPct val="3000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-Vorlage_1107_Indust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1107_Industr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1107_Industr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1107_Industr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1107_Industr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1107_Industr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1107_Industr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Robotron-Vorlage</Template>
  <TotalTime>0</TotalTime>
  <Words>164</Words>
  <Application>Microsoft Office PowerPoint</Application>
  <PresentationFormat>Bildschirmpräsentation (4:3)</PresentationFormat>
  <Paragraphs>80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PPT-Vorlage_1107_Industrie</vt:lpstr>
      <vt:lpstr>Java User Group Saxony, 1. Treffen 2011 Java EE - Anwendungsentwicklung mit dem  Oracle Application Development Framework (ADF)   Willkommen bei  Robotron!</vt:lpstr>
      <vt:lpstr>Zahlen und Fakten Robotron Datenbank-Software GmbH</vt:lpstr>
      <vt:lpstr>Organigramm</vt:lpstr>
      <vt:lpstr>Unsere Kernkompetenz</vt:lpstr>
      <vt:lpstr>Unsere Produkte für die Energiewirtschaft</vt:lpstr>
      <vt:lpstr>Referenzen Energiewirtschaft Deutschland</vt:lpstr>
      <vt:lpstr>Referenzen Energiewirtschaft Schweiz</vt:lpstr>
      <vt:lpstr>Software mit Kultur</vt:lpstr>
      <vt:lpstr>Folie 9</vt:lpstr>
    </vt:vector>
  </TitlesOfParts>
  <Company>robotron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Robotron Firmenpräsentation</dc:subject>
  <dc:creator>Frau Mandy Splett</dc:creator>
  <cp:lastModifiedBy>Ulf Heinemann</cp:lastModifiedBy>
  <cp:revision>343</cp:revision>
  <cp:lastPrinted>2001-08-24T07:50:53Z</cp:lastPrinted>
  <dcterms:created xsi:type="dcterms:W3CDTF">2005-07-05T11:29:32Z</dcterms:created>
  <dcterms:modified xsi:type="dcterms:W3CDTF">2011-01-20T15:52:09Z</dcterms:modified>
</cp:coreProperties>
</file>